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7" r:id="rId4"/>
    <p:sldMasterId id="2147483721" r:id="rId5"/>
  </p:sldMasterIdLst>
  <p:notesMasterIdLst>
    <p:notesMasterId r:id="rId75"/>
  </p:notesMasterIdLst>
  <p:handoutMasterIdLst>
    <p:handoutMasterId r:id="rId76"/>
  </p:handoutMasterIdLst>
  <p:sldIdLst>
    <p:sldId id="267" r:id="rId6"/>
    <p:sldId id="279" r:id="rId7"/>
    <p:sldId id="476" r:id="rId8"/>
    <p:sldId id="269" r:id="rId9"/>
    <p:sldId id="734" r:id="rId10"/>
    <p:sldId id="673" r:id="rId11"/>
    <p:sldId id="686" r:id="rId12"/>
    <p:sldId id="693" r:id="rId13"/>
    <p:sldId id="674" r:id="rId14"/>
    <p:sldId id="272" r:id="rId15"/>
    <p:sldId id="482" r:id="rId16"/>
    <p:sldId id="270" r:id="rId17"/>
    <p:sldId id="690" r:id="rId18"/>
    <p:sldId id="515" r:id="rId19"/>
    <p:sldId id="516" r:id="rId20"/>
    <p:sldId id="518" r:id="rId21"/>
    <p:sldId id="519" r:id="rId22"/>
    <p:sldId id="520" r:id="rId23"/>
    <p:sldId id="521" r:id="rId24"/>
    <p:sldId id="517" r:id="rId25"/>
    <p:sldId id="522" r:id="rId26"/>
    <p:sldId id="748" r:id="rId27"/>
    <p:sldId id="749" r:id="rId28"/>
    <p:sldId id="763" r:id="rId29"/>
    <p:sldId id="680" r:id="rId30"/>
    <p:sldId id="750" r:id="rId31"/>
    <p:sldId id="746" r:id="rId32"/>
    <p:sldId id="691" r:id="rId33"/>
    <p:sldId id="275" r:id="rId34"/>
    <p:sldId id="753" r:id="rId35"/>
    <p:sldId id="695" r:id="rId36"/>
    <p:sldId id="751" r:id="rId37"/>
    <p:sldId id="735" r:id="rId38"/>
    <p:sldId id="382" r:id="rId39"/>
    <p:sldId id="383" r:id="rId40"/>
    <p:sldId id="384" r:id="rId41"/>
    <p:sldId id="385" r:id="rId42"/>
    <p:sldId id="386" r:id="rId43"/>
    <p:sldId id="387" r:id="rId44"/>
    <p:sldId id="388" r:id="rId45"/>
    <p:sldId id="389" r:id="rId46"/>
    <p:sldId id="390" r:id="rId47"/>
    <p:sldId id="391" r:id="rId48"/>
    <p:sldId id="679" r:id="rId49"/>
    <p:sldId id="266" r:id="rId50"/>
    <p:sldId id="756" r:id="rId51"/>
    <p:sldId id="755" r:id="rId52"/>
    <p:sldId id="273" r:id="rId53"/>
    <p:sldId id="268" r:id="rId54"/>
    <p:sldId id="481" r:id="rId55"/>
    <p:sldId id="694" r:id="rId56"/>
    <p:sldId id="276" r:id="rId57"/>
    <p:sldId id="754" r:id="rId58"/>
    <p:sldId id="732" r:id="rId59"/>
    <p:sldId id="692" r:id="rId60"/>
    <p:sldId id="758" r:id="rId61"/>
    <p:sldId id="705" r:id="rId62"/>
    <p:sldId id="761" r:id="rId63"/>
    <p:sldId id="760" r:id="rId64"/>
    <p:sldId id="704" r:id="rId65"/>
    <p:sldId id="728" r:id="rId66"/>
    <p:sldId id="478" r:id="rId67"/>
    <p:sldId id="737" r:id="rId68"/>
    <p:sldId id="736" r:id="rId69"/>
    <p:sldId id="762" r:id="rId70"/>
    <p:sldId id="740" r:id="rId71"/>
    <p:sldId id="477" r:id="rId72"/>
    <p:sldId id="722" r:id="rId73"/>
    <p:sldId id="733"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FF00"/>
    <a:srgbClr val="EE4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75DCB02-9BB8-47FD-8907-85C794F793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423" autoAdjust="0"/>
  </p:normalViewPr>
  <p:slideViewPr>
    <p:cSldViewPr snapToGrid="0">
      <p:cViewPr varScale="1">
        <p:scale>
          <a:sx n="87" d="100"/>
          <a:sy n="87" d="100"/>
        </p:scale>
        <p:origin x="1512" y="30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24A5A6-5C55-40C6-89C0-265A97AA736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AD8D055-0D58-4DA2-B62B-0ED0F0B9C3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0274D-B0B9-4FB2-8C12-70FCBEE3A3C4}" type="datetimeFigureOut">
              <a:rPr lang="en-US" smtClean="0"/>
              <a:t>12/18/2025</a:t>
            </a:fld>
            <a:endParaRPr lang="en-US" dirty="0"/>
          </a:p>
        </p:txBody>
      </p:sp>
      <p:sp>
        <p:nvSpPr>
          <p:cNvPr id="4" name="Footer Placeholder 3">
            <a:extLst>
              <a:ext uri="{FF2B5EF4-FFF2-40B4-BE49-F238E27FC236}">
                <a16:creationId xmlns:a16="http://schemas.microsoft.com/office/drawing/2014/main" id="{C9E94D3E-CDF4-48E3-A516-BA35F2AC1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2354C3B-689A-4563-BA9E-5CF5D3B4DF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7115CB-AC2A-42AB-87FE-A1CC9C3E4C60}" type="slidenum">
              <a:rPr lang="en-US" smtClean="0"/>
              <a:t>‹#›</a:t>
            </a:fld>
            <a:endParaRPr lang="en-US" dirty="0"/>
          </a:p>
        </p:txBody>
      </p:sp>
    </p:spTree>
    <p:extLst>
      <p:ext uri="{BB962C8B-B14F-4D97-AF65-F5344CB8AC3E}">
        <p14:creationId xmlns:p14="http://schemas.microsoft.com/office/powerpoint/2010/main" val="24637471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2E79C-6267-4241-93E4-CD028442F77C}" type="datetimeFigureOut">
              <a:rPr lang="en-US" smtClean="0"/>
              <a:t>12/18/2025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C78355-8F84-408F-AC68-F05978315CC3}" type="slidenum">
              <a:rPr lang="en-US" smtClean="0"/>
              <a:t>‹#›</a:t>
            </a:fld>
            <a:endParaRPr lang="en-US" dirty="0"/>
          </a:p>
        </p:txBody>
      </p:sp>
    </p:spTree>
    <p:extLst>
      <p:ext uri="{BB962C8B-B14F-4D97-AF65-F5344CB8AC3E}">
        <p14:creationId xmlns:p14="http://schemas.microsoft.com/office/powerpoint/2010/main" val="149897533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3</a:t>
            </a:fld>
            <a:endParaRPr lang="en-US" dirty="0"/>
          </a:p>
        </p:txBody>
      </p:sp>
    </p:spTree>
    <p:extLst>
      <p:ext uri="{BB962C8B-B14F-4D97-AF65-F5344CB8AC3E}">
        <p14:creationId xmlns:p14="http://schemas.microsoft.com/office/powerpoint/2010/main" val="695210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5</a:t>
            </a:fld>
            <a:endParaRPr lang="en-US" dirty="0"/>
          </a:p>
        </p:txBody>
      </p:sp>
    </p:spTree>
    <p:extLst>
      <p:ext uri="{BB962C8B-B14F-4D97-AF65-F5344CB8AC3E}">
        <p14:creationId xmlns:p14="http://schemas.microsoft.com/office/powerpoint/2010/main" val="2231087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BAEB3D-4E06-412D-9CB2-93FF9DB0E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6758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7</a:t>
            </a:fld>
            <a:endParaRPr lang="en-US" dirty="0"/>
          </a:p>
        </p:txBody>
      </p:sp>
    </p:spTree>
    <p:extLst>
      <p:ext uri="{BB962C8B-B14F-4D97-AF65-F5344CB8AC3E}">
        <p14:creationId xmlns:p14="http://schemas.microsoft.com/office/powerpoint/2010/main" val="950168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BAEB3D-4E06-412D-9CB2-93FF9DB0E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210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10</a:t>
            </a:fld>
            <a:endParaRPr lang="en-US" dirty="0"/>
          </a:p>
        </p:txBody>
      </p:sp>
    </p:spTree>
    <p:extLst>
      <p:ext uri="{BB962C8B-B14F-4D97-AF65-F5344CB8AC3E}">
        <p14:creationId xmlns:p14="http://schemas.microsoft.com/office/powerpoint/2010/main" val="3409287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12</a:t>
            </a:fld>
            <a:endParaRPr lang="en-US" dirty="0"/>
          </a:p>
        </p:txBody>
      </p:sp>
    </p:spTree>
    <p:extLst>
      <p:ext uri="{BB962C8B-B14F-4D97-AF65-F5344CB8AC3E}">
        <p14:creationId xmlns:p14="http://schemas.microsoft.com/office/powerpoint/2010/main" val="370362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BAEB3D-4E06-412D-9CB2-93FF9DB0E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7919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A7761-F2D7-9BDD-8B9A-D0C8C90B2F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DFA372-BA4B-77B0-EB48-40B61D9CA48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1938DE3-6F94-06B6-49D7-2E3A580D20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1BABAC-7F31-7FBA-3041-861822D338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BAEB3D-4E06-412D-9CB2-93FF9DB0E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774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41556-5909-DE96-1665-FB1897F4FA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B3B76-71E9-C3B8-79EF-E176C6B46F0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CEB2185-13D2-DEE0-8709-9B5DEACF08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103E27-2578-5DB3-893F-EF39EB1397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BAEB3D-4E06-412D-9CB2-93FF9DB0E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6164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28</a:t>
            </a:fld>
            <a:endParaRPr lang="en-US" dirty="0"/>
          </a:p>
        </p:txBody>
      </p:sp>
    </p:spTree>
    <p:extLst>
      <p:ext uri="{BB962C8B-B14F-4D97-AF65-F5344CB8AC3E}">
        <p14:creationId xmlns:p14="http://schemas.microsoft.com/office/powerpoint/2010/main" val="2903296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29</a:t>
            </a:fld>
            <a:endParaRPr lang="en-US" dirty="0"/>
          </a:p>
        </p:txBody>
      </p:sp>
    </p:spTree>
    <p:extLst>
      <p:ext uri="{BB962C8B-B14F-4D97-AF65-F5344CB8AC3E}">
        <p14:creationId xmlns:p14="http://schemas.microsoft.com/office/powerpoint/2010/main" val="2934417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16F73-BA70-67AB-D513-0CFFAC0AF2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DFC25-1CE9-B33F-5D4C-C56402F3FF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4583BE-B2D0-CB5B-AA69-18C1B396AC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654CB2-0BD9-0DCC-A91C-B23A01BCC121}"/>
              </a:ext>
            </a:extLst>
          </p:cNvPr>
          <p:cNvSpPr>
            <a:spLocks noGrp="1"/>
          </p:cNvSpPr>
          <p:nvPr>
            <p:ph type="sldNum" sz="quarter" idx="5"/>
          </p:nvPr>
        </p:nvSpPr>
        <p:spPr/>
        <p:txBody>
          <a:bodyPr/>
          <a:lstStyle/>
          <a:p>
            <a:fld id="{97C78355-8F84-408F-AC68-F05978315CC3}" type="slidenum">
              <a:rPr lang="en-US" smtClean="0"/>
              <a:t>30</a:t>
            </a:fld>
            <a:endParaRPr lang="en-US" dirty="0"/>
          </a:p>
        </p:txBody>
      </p:sp>
    </p:spTree>
    <p:extLst>
      <p:ext uri="{BB962C8B-B14F-4D97-AF65-F5344CB8AC3E}">
        <p14:creationId xmlns:p14="http://schemas.microsoft.com/office/powerpoint/2010/main" val="1555780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31</a:t>
            </a:fld>
            <a:endParaRPr lang="en-US" dirty="0"/>
          </a:p>
        </p:txBody>
      </p:sp>
    </p:spTree>
    <p:extLst>
      <p:ext uri="{BB962C8B-B14F-4D97-AF65-F5344CB8AC3E}">
        <p14:creationId xmlns:p14="http://schemas.microsoft.com/office/powerpoint/2010/main" val="1928054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33</a:t>
            </a:fld>
            <a:endParaRPr lang="en-US" dirty="0"/>
          </a:p>
        </p:txBody>
      </p:sp>
    </p:spTree>
    <p:extLst>
      <p:ext uri="{BB962C8B-B14F-4D97-AF65-F5344CB8AC3E}">
        <p14:creationId xmlns:p14="http://schemas.microsoft.com/office/powerpoint/2010/main" val="1475718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AEB3D-4E06-412D-9CB2-93FF9DB0E18F}" type="slidenum">
              <a:rPr lang="en-US" smtClean="0"/>
              <a:t>34</a:t>
            </a:fld>
            <a:endParaRPr lang="en-US"/>
          </a:p>
        </p:txBody>
      </p:sp>
    </p:spTree>
    <p:extLst>
      <p:ext uri="{BB962C8B-B14F-4D97-AF65-F5344CB8AC3E}">
        <p14:creationId xmlns:p14="http://schemas.microsoft.com/office/powerpoint/2010/main" val="2847403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35</a:t>
            </a:fld>
            <a:endParaRPr lang="en-US"/>
          </a:p>
        </p:txBody>
      </p:sp>
    </p:spTree>
    <p:extLst>
      <p:ext uri="{BB962C8B-B14F-4D97-AF65-F5344CB8AC3E}">
        <p14:creationId xmlns:p14="http://schemas.microsoft.com/office/powerpoint/2010/main" val="2883866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36</a:t>
            </a:fld>
            <a:endParaRPr lang="en-US"/>
          </a:p>
        </p:txBody>
      </p:sp>
    </p:spTree>
    <p:extLst>
      <p:ext uri="{BB962C8B-B14F-4D97-AF65-F5344CB8AC3E}">
        <p14:creationId xmlns:p14="http://schemas.microsoft.com/office/powerpoint/2010/main" val="1814683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37</a:t>
            </a:fld>
            <a:endParaRPr lang="en-US"/>
          </a:p>
        </p:txBody>
      </p:sp>
    </p:spTree>
    <p:extLst>
      <p:ext uri="{BB962C8B-B14F-4D97-AF65-F5344CB8AC3E}">
        <p14:creationId xmlns:p14="http://schemas.microsoft.com/office/powerpoint/2010/main" val="523814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38</a:t>
            </a:fld>
            <a:endParaRPr lang="en-US"/>
          </a:p>
        </p:txBody>
      </p:sp>
    </p:spTree>
    <p:extLst>
      <p:ext uri="{BB962C8B-B14F-4D97-AF65-F5344CB8AC3E}">
        <p14:creationId xmlns:p14="http://schemas.microsoft.com/office/powerpoint/2010/main" val="127752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39</a:t>
            </a:fld>
            <a:endParaRPr lang="en-US"/>
          </a:p>
        </p:txBody>
      </p:sp>
    </p:spTree>
    <p:extLst>
      <p:ext uri="{BB962C8B-B14F-4D97-AF65-F5344CB8AC3E}">
        <p14:creationId xmlns:p14="http://schemas.microsoft.com/office/powerpoint/2010/main" val="385620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40</a:t>
            </a:fld>
            <a:endParaRPr lang="en-US"/>
          </a:p>
        </p:txBody>
      </p:sp>
    </p:spTree>
    <p:extLst>
      <p:ext uri="{BB962C8B-B14F-4D97-AF65-F5344CB8AC3E}">
        <p14:creationId xmlns:p14="http://schemas.microsoft.com/office/powerpoint/2010/main" val="326421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41</a:t>
            </a:fld>
            <a:endParaRPr lang="en-US"/>
          </a:p>
        </p:txBody>
      </p:sp>
    </p:spTree>
    <p:extLst>
      <p:ext uri="{BB962C8B-B14F-4D97-AF65-F5344CB8AC3E}">
        <p14:creationId xmlns:p14="http://schemas.microsoft.com/office/powerpoint/2010/main" val="2565805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42</a:t>
            </a:fld>
            <a:endParaRPr lang="en-US"/>
          </a:p>
        </p:txBody>
      </p:sp>
    </p:spTree>
    <p:extLst>
      <p:ext uri="{BB962C8B-B14F-4D97-AF65-F5344CB8AC3E}">
        <p14:creationId xmlns:p14="http://schemas.microsoft.com/office/powerpoint/2010/main" val="4277824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43</a:t>
            </a:fld>
            <a:endParaRPr lang="en-US"/>
          </a:p>
        </p:txBody>
      </p:sp>
    </p:spTree>
    <p:extLst>
      <p:ext uri="{BB962C8B-B14F-4D97-AF65-F5344CB8AC3E}">
        <p14:creationId xmlns:p14="http://schemas.microsoft.com/office/powerpoint/2010/main" val="37339112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BAEB3D-4E06-412D-9CB2-93FF9DB0E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356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AEB3D-4E06-412D-9CB2-93FF9DB0E18F}" type="slidenum">
              <a:rPr lang="en-US" smtClean="0"/>
              <a:t>45</a:t>
            </a:fld>
            <a:endParaRPr lang="en-US"/>
          </a:p>
        </p:txBody>
      </p:sp>
    </p:spTree>
    <p:extLst>
      <p:ext uri="{BB962C8B-B14F-4D97-AF65-F5344CB8AC3E}">
        <p14:creationId xmlns:p14="http://schemas.microsoft.com/office/powerpoint/2010/main" val="3802357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A77A6-2DC9-12F8-AB58-727E2FE62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7A0E43-D95F-5A5B-25C6-0DAE87446AB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EA7BC86-9DD1-8ADD-1582-619155472C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18EE9D-AA14-6C1D-E21A-6C673C390DCF}"/>
              </a:ext>
            </a:extLst>
          </p:cNvPr>
          <p:cNvSpPr>
            <a:spLocks noGrp="1"/>
          </p:cNvSpPr>
          <p:nvPr>
            <p:ph type="sldNum" sz="quarter" idx="5"/>
          </p:nvPr>
        </p:nvSpPr>
        <p:spPr/>
        <p:txBody>
          <a:bodyPr/>
          <a:lstStyle/>
          <a:p>
            <a:fld id="{DDBAEB3D-4E06-412D-9CB2-93FF9DB0E18F}" type="slidenum">
              <a:rPr lang="en-US" smtClean="0"/>
              <a:t>46</a:t>
            </a:fld>
            <a:endParaRPr lang="en-US"/>
          </a:p>
        </p:txBody>
      </p:sp>
    </p:spTree>
    <p:extLst>
      <p:ext uri="{BB962C8B-B14F-4D97-AF65-F5344CB8AC3E}">
        <p14:creationId xmlns:p14="http://schemas.microsoft.com/office/powerpoint/2010/main" val="3170597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99E1A-CF50-6CC2-B952-F003D6906B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E0145A-CA4D-D18C-F3ED-6A644F75C3D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6E91F7D-6F91-3B1E-AAA5-9CBB251046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344553-1BB5-2048-9CC7-BAEA7C4EFE7A}"/>
              </a:ext>
            </a:extLst>
          </p:cNvPr>
          <p:cNvSpPr>
            <a:spLocks noGrp="1"/>
          </p:cNvSpPr>
          <p:nvPr>
            <p:ph type="sldNum" sz="quarter" idx="5"/>
          </p:nvPr>
        </p:nvSpPr>
        <p:spPr/>
        <p:txBody>
          <a:bodyPr/>
          <a:lstStyle/>
          <a:p>
            <a:fld id="{DDBAEB3D-4E06-412D-9CB2-93FF9DB0E18F}" type="slidenum">
              <a:rPr lang="en-US" smtClean="0"/>
              <a:t>47</a:t>
            </a:fld>
            <a:endParaRPr lang="en-US"/>
          </a:p>
        </p:txBody>
      </p:sp>
    </p:spTree>
    <p:extLst>
      <p:ext uri="{BB962C8B-B14F-4D97-AF65-F5344CB8AC3E}">
        <p14:creationId xmlns:p14="http://schemas.microsoft.com/office/powerpoint/2010/main" val="39335014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49</a:t>
            </a:fld>
            <a:endParaRPr lang="en-US" dirty="0"/>
          </a:p>
        </p:txBody>
      </p:sp>
    </p:spTree>
    <p:extLst>
      <p:ext uri="{BB962C8B-B14F-4D97-AF65-F5344CB8AC3E}">
        <p14:creationId xmlns:p14="http://schemas.microsoft.com/office/powerpoint/2010/main" val="15472265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50</a:t>
            </a:fld>
            <a:endParaRPr lang="en-US" dirty="0"/>
          </a:p>
        </p:txBody>
      </p:sp>
    </p:spTree>
    <p:extLst>
      <p:ext uri="{BB962C8B-B14F-4D97-AF65-F5344CB8AC3E}">
        <p14:creationId xmlns:p14="http://schemas.microsoft.com/office/powerpoint/2010/main" val="10850995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51</a:t>
            </a:fld>
            <a:endParaRPr lang="en-US" dirty="0"/>
          </a:p>
        </p:txBody>
      </p:sp>
    </p:spTree>
    <p:extLst>
      <p:ext uri="{BB962C8B-B14F-4D97-AF65-F5344CB8AC3E}">
        <p14:creationId xmlns:p14="http://schemas.microsoft.com/office/powerpoint/2010/main" val="39744093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52</a:t>
            </a:fld>
            <a:endParaRPr lang="en-US" dirty="0"/>
          </a:p>
        </p:txBody>
      </p:sp>
    </p:spTree>
    <p:extLst>
      <p:ext uri="{BB962C8B-B14F-4D97-AF65-F5344CB8AC3E}">
        <p14:creationId xmlns:p14="http://schemas.microsoft.com/office/powerpoint/2010/main" val="31041500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10F38-AA87-5471-4935-5F95E519EF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3366F-1BB6-68F3-0388-1A53DFD7FB1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028E796-95A9-34B8-ABF1-629D008603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38D2E8-3FF4-0601-FB8A-107F3BEA1EC1}"/>
              </a:ext>
            </a:extLst>
          </p:cNvPr>
          <p:cNvSpPr>
            <a:spLocks noGrp="1"/>
          </p:cNvSpPr>
          <p:nvPr>
            <p:ph type="sldNum" sz="quarter" idx="5"/>
          </p:nvPr>
        </p:nvSpPr>
        <p:spPr/>
        <p:txBody>
          <a:bodyPr/>
          <a:lstStyle/>
          <a:p>
            <a:fld id="{DDBAEB3D-4E06-412D-9CB2-93FF9DB0E18F}" type="slidenum">
              <a:rPr lang="en-US" smtClean="0"/>
              <a:t>53</a:t>
            </a:fld>
            <a:endParaRPr lang="en-US"/>
          </a:p>
        </p:txBody>
      </p:sp>
    </p:spTree>
    <p:extLst>
      <p:ext uri="{BB962C8B-B14F-4D97-AF65-F5344CB8AC3E}">
        <p14:creationId xmlns:p14="http://schemas.microsoft.com/office/powerpoint/2010/main" val="18422778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54</a:t>
            </a:fld>
            <a:endParaRPr lang="en-US"/>
          </a:p>
        </p:txBody>
      </p:sp>
    </p:spTree>
    <p:extLst>
      <p:ext uri="{BB962C8B-B14F-4D97-AF65-F5344CB8AC3E}">
        <p14:creationId xmlns:p14="http://schemas.microsoft.com/office/powerpoint/2010/main" val="13482484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55</a:t>
            </a:fld>
            <a:endParaRPr lang="en-US" dirty="0"/>
          </a:p>
        </p:txBody>
      </p:sp>
    </p:spTree>
    <p:extLst>
      <p:ext uri="{BB962C8B-B14F-4D97-AF65-F5344CB8AC3E}">
        <p14:creationId xmlns:p14="http://schemas.microsoft.com/office/powerpoint/2010/main" val="246922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62</a:t>
            </a:fld>
            <a:endParaRPr lang="en-US" dirty="0"/>
          </a:p>
        </p:txBody>
      </p:sp>
    </p:spTree>
    <p:extLst>
      <p:ext uri="{BB962C8B-B14F-4D97-AF65-F5344CB8AC3E}">
        <p14:creationId xmlns:p14="http://schemas.microsoft.com/office/powerpoint/2010/main" val="15036554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78355-8F84-408F-AC68-F05978315CC3}" type="slidenum">
              <a:rPr lang="en-US" smtClean="0"/>
              <a:t>67</a:t>
            </a:fld>
            <a:endParaRPr lang="en-US" dirty="0"/>
          </a:p>
        </p:txBody>
      </p:sp>
    </p:spTree>
    <p:extLst>
      <p:ext uri="{BB962C8B-B14F-4D97-AF65-F5344CB8AC3E}">
        <p14:creationId xmlns:p14="http://schemas.microsoft.com/office/powerpoint/2010/main" val="112190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AEB3D-4E06-412D-9CB2-93FF9DB0E18F}" type="slidenum">
              <a:rPr lang="en-US" smtClean="0"/>
              <a:t>68</a:t>
            </a:fld>
            <a:endParaRPr lang="en-US"/>
          </a:p>
        </p:txBody>
      </p:sp>
    </p:spTree>
    <p:extLst>
      <p:ext uri="{BB962C8B-B14F-4D97-AF65-F5344CB8AC3E}">
        <p14:creationId xmlns:p14="http://schemas.microsoft.com/office/powerpoint/2010/main" val="4224268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017745-D8F5-4D29-A6D6-7724733972F5}" type="datetime1">
              <a:rPr lang="en-US" smtClean="0"/>
              <a:t>12/18/2025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B8B155-1D36-46B0-913E-8838EC5F25E1}" type="slidenum">
              <a:rPr lang="en-US" smtClean="0"/>
              <a:pPr/>
              <a:t>‹#›</a:t>
            </a:fld>
            <a:endParaRPr lang="en-US"/>
          </a:p>
        </p:txBody>
      </p:sp>
      <p:sp>
        <p:nvSpPr>
          <p:cNvPr id="5" name="TextBox 14">
            <a:extLst>
              <a:ext uri="{FF2B5EF4-FFF2-40B4-BE49-F238E27FC236}">
                <a16:creationId xmlns:a16="http://schemas.microsoft.com/office/drawing/2014/main" id="{A024F31C-5957-303B-F9B1-D70F65B996DE}"/>
              </a:ext>
            </a:extLst>
          </p:cNvPr>
          <p:cNvSpPr txBox="1"/>
          <p:nvPr userDrawn="1"/>
        </p:nvSpPr>
        <p:spPr>
          <a:xfrm rot="16200000">
            <a:off x="-230230" y="5397071"/>
            <a:ext cx="1314450" cy="121508"/>
          </a:xfrm>
          <a:prstGeom prst="rect">
            <a:avLst/>
          </a:prstGeom>
        </p:spPr>
        <p:txBody>
          <a:bodyPr wrap="square" lIns="0" tIns="0" rIns="0" bIns="0" rtlCol="0" anchor="t">
            <a:spAutoFit/>
          </a:bodyPr>
          <a:lstStyle/>
          <a:p>
            <a:pPr defTabSz="457223">
              <a:lnSpc>
                <a:spcPts val="1049"/>
              </a:lnSpc>
              <a:spcBef>
                <a:spcPct val="0"/>
              </a:spcBef>
              <a:defRPr/>
            </a:pPr>
            <a:r>
              <a:rPr lang="en-US" sz="749" spc="22" dirty="0">
                <a:solidFill>
                  <a:srgbClr val="1A1B18"/>
                </a:solidFill>
                <a:latin typeface="Overpass Light"/>
              </a:rPr>
              <a:t>LSR Volleyball Clinic 2024-25</a:t>
            </a:r>
          </a:p>
        </p:txBody>
      </p:sp>
    </p:spTree>
    <p:extLst>
      <p:ext uri="{BB962C8B-B14F-4D97-AF65-F5344CB8AC3E}">
        <p14:creationId xmlns:p14="http://schemas.microsoft.com/office/powerpoint/2010/main" val="256345429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 Images Only">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E35FA887-179D-4624-92B0-61F3DFAEB79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15777" y="6193902"/>
            <a:ext cx="540000" cy="540000"/>
          </a:xfrm>
          <a:prstGeom prst="rect">
            <a:avLst/>
          </a:prstGeom>
        </p:spPr>
      </p:pic>
      <p:sp>
        <p:nvSpPr>
          <p:cNvPr id="3" name="Footer Placeholder 2">
            <a:extLst>
              <a:ext uri="{FF2B5EF4-FFF2-40B4-BE49-F238E27FC236}">
                <a16:creationId xmlns:a16="http://schemas.microsoft.com/office/drawing/2014/main" id="{69779D3F-A3B0-42A7-B9EB-7C8A379F597D}"/>
              </a:ext>
            </a:extLst>
          </p:cNvPr>
          <p:cNvSpPr>
            <a:spLocks noGrp="1"/>
          </p:cNvSpPr>
          <p:nvPr>
            <p:ph type="ftr" sz="quarter" idx="11"/>
          </p:nvPr>
        </p:nvSpPr>
        <p:spPr/>
        <p:txBody>
          <a:bodyPr/>
          <a:lstStyle/>
          <a:p>
            <a:endParaRPr lang="en-US" noProof="0" dirty="0"/>
          </a:p>
        </p:txBody>
      </p:sp>
      <p:sp>
        <p:nvSpPr>
          <p:cNvPr id="9" name="Picture Placeholder 8">
            <a:extLst>
              <a:ext uri="{FF2B5EF4-FFF2-40B4-BE49-F238E27FC236}">
                <a16:creationId xmlns:a16="http://schemas.microsoft.com/office/drawing/2014/main" id="{2E0A4D8D-3CC4-4072-99D4-9F542583BCF6}"/>
              </a:ext>
            </a:extLst>
          </p:cNvPr>
          <p:cNvSpPr>
            <a:spLocks noGrp="1"/>
          </p:cNvSpPr>
          <p:nvPr>
            <p:ph type="pic" sz="quarter" idx="13" hasCustomPrompt="1"/>
          </p:nvPr>
        </p:nvSpPr>
        <p:spPr>
          <a:xfrm>
            <a:off x="983165" y="2550025"/>
            <a:ext cx="3225596" cy="3529166"/>
          </a:xfrm>
          <a:noFill/>
          <a:ln w="38100">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ln>
          <a:effectLst>
            <a:outerShdw blurRad="63500" sx="102000" sy="102000" algn="ctr" rotWithShape="0">
              <a:prstClr val="black">
                <a:alpha val="20000"/>
              </a:prstClr>
            </a:outerShdw>
          </a:effectLst>
        </p:spPr>
        <p:txBody>
          <a:bodyPr anchor="ctr" anchorCtr="0">
            <a:norm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050">
                <a:solidFill>
                  <a:schemeClr val="bg2">
                    <a:lumMod val="90000"/>
                  </a:schemeClr>
                </a:solidFill>
              </a:defRPr>
            </a:lvl1pPr>
          </a:lstStyle>
          <a:p>
            <a:r>
              <a:rPr lang="en-US" noProof="0" dirty="0"/>
              <a:t>Insert or Drag &amp; Drop Your Image</a:t>
            </a:r>
          </a:p>
        </p:txBody>
      </p:sp>
      <p:sp>
        <p:nvSpPr>
          <p:cNvPr id="10" name="Picture Placeholder 8">
            <a:extLst>
              <a:ext uri="{FF2B5EF4-FFF2-40B4-BE49-F238E27FC236}">
                <a16:creationId xmlns:a16="http://schemas.microsoft.com/office/drawing/2014/main" id="{D28114DF-48FA-4766-9101-83ED09738431}"/>
              </a:ext>
            </a:extLst>
          </p:cNvPr>
          <p:cNvSpPr>
            <a:spLocks noGrp="1"/>
          </p:cNvSpPr>
          <p:nvPr>
            <p:ph type="pic" sz="quarter" idx="14" hasCustomPrompt="1"/>
          </p:nvPr>
        </p:nvSpPr>
        <p:spPr>
          <a:xfrm>
            <a:off x="4368431" y="1602862"/>
            <a:ext cx="3492000" cy="3529166"/>
          </a:xfrm>
          <a:noFill/>
          <a:ln w="38100">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ln>
          <a:effectLst>
            <a:outerShdw blurRad="63500" sx="102000" sy="102000" algn="ctr" rotWithShape="0">
              <a:prstClr val="black">
                <a:alpha val="20000"/>
              </a:prstClr>
            </a:outerShdw>
          </a:effectLst>
        </p:spPr>
        <p:txBody>
          <a:bodyPr anchor="ctr" anchorCtr="0">
            <a:norm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solidFill>
                  <a:schemeClr val="bg2">
                    <a:lumMod val="90000"/>
                  </a:schemeClr>
                </a:solidFill>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noProof="0" dirty="0"/>
              <a:t>Insert or Drag &amp; Drop Your Image</a:t>
            </a:r>
          </a:p>
        </p:txBody>
      </p:sp>
      <p:sp>
        <p:nvSpPr>
          <p:cNvPr id="11" name="Picture Placeholder 8">
            <a:extLst>
              <a:ext uri="{FF2B5EF4-FFF2-40B4-BE49-F238E27FC236}">
                <a16:creationId xmlns:a16="http://schemas.microsoft.com/office/drawing/2014/main" id="{EE6BE4BE-9B8A-4555-9B03-51AF73DB1DBE}"/>
              </a:ext>
            </a:extLst>
          </p:cNvPr>
          <p:cNvSpPr>
            <a:spLocks noGrp="1"/>
          </p:cNvSpPr>
          <p:nvPr>
            <p:ph type="pic" sz="quarter" idx="15" hasCustomPrompt="1"/>
          </p:nvPr>
        </p:nvSpPr>
        <p:spPr>
          <a:xfrm>
            <a:off x="8005009" y="2550025"/>
            <a:ext cx="3225596" cy="3529166"/>
          </a:xfrm>
          <a:noFill/>
          <a:ln w="38100">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ln>
          <a:effectLst>
            <a:outerShdw blurRad="63500" sx="102000" sy="102000" algn="ctr" rotWithShape="0">
              <a:prstClr val="black">
                <a:alpha val="20000"/>
              </a:prstClr>
            </a:outerShdw>
          </a:effectLst>
        </p:spPr>
        <p:txBody>
          <a:bodyPr anchor="ctr" anchorCtr="0">
            <a:norm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050">
                <a:solidFill>
                  <a:schemeClr val="bg2">
                    <a:lumMod val="90000"/>
                  </a:schemeClr>
                </a:solidFill>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noProof="0" dirty="0"/>
              <a:t>Insert or Drag &amp; Drop Your Image</a:t>
            </a:r>
          </a:p>
        </p:txBody>
      </p:sp>
      <p:sp>
        <p:nvSpPr>
          <p:cNvPr id="2" name="Title 1">
            <a:extLst>
              <a:ext uri="{FF2B5EF4-FFF2-40B4-BE49-F238E27FC236}">
                <a16:creationId xmlns:a16="http://schemas.microsoft.com/office/drawing/2014/main" id="{76BF6853-D3A5-4BA7-B701-814EE2E2E5C1}"/>
              </a:ext>
            </a:extLst>
          </p:cNvPr>
          <p:cNvSpPr>
            <a:spLocks noGrp="1"/>
          </p:cNvSpPr>
          <p:nvPr>
            <p:ph type="title" hasCustomPrompt="1"/>
          </p:nvPr>
        </p:nvSpPr>
        <p:spPr>
          <a:xfrm>
            <a:off x="-1" y="386223"/>
            <a:ext cx="12192000" cy="1188000"/>
          </a:xfrm>
          <a:noFill/>
        </p:spPr>
        <p:txBody>
          <a:bodyPr lIns="180000" anchor="ctr" anchorCtr="0"/>
          <a:lstStyle>
            <a:lvl1pPr algn="ctr">
              <a:defRPr>
                <a:solidFill>
                  <a:schemeClr val="bg1"/>
                </a:solidFill>
              </a:defRPr>
            </a:lvl1pPr>
          </a:lstStyle>
          <a:p>
            <a:r>
              <a:rPr lang="en-US" noProof="0"/>
              <a:t>CLICK TO EDIT MASTER TITLE STYLE</a:t>
            </a:r>
          </a:p>
        </p:txBody>
      </p:sp>
      <p:sp>
        <p:nvSpPr>
          <p:cNvPr id="4" name="Slide Number Placeholder 3">
            <a:extLst>
              <a:ext uri="{FF2B5EF4-FFF2-40B4-BE49-F238E27FC236}">
                <a16:creationId xmlns:a16="http://schemas.microsoft.com/office/drawing/2014/main" id="{EA7A4E5D-411A-499C-B4F8-ACE1C1D229AB}"/>
              </a:ext>
            </a:extLst>
          </p:cNvPr>
          <p:cNvSpPr>
            <a:spLocks noGrp="1"/>
          </p:cNvSpPr>
          <p:nvPr>
            <p:ph type="sldNum" sz="quarter" idx="16"/>
          </p:nvPr>
        </p:nvSpPr>
        <p:spPr/>
        <p:txBody>
          <a:bodyPr/>
          <a:lstStyle/>
          <a:p>
            <a:pPr algn="r"/>
            <a:fld id="{3D3C4EEC-F499-4A7F-B67B-5709763315B6}" type="slidenum">
              <a:rPr lang="en-US" noProof="0" smtClean="0"/>
              <a:pPr algn="r"/>
              <a:t>‹#›</a:t>
            </a:fld>
            <a:endParaRPr lang="en-US" noProof="0" dirty="0"/>
          </a:p>
        </p:txBody>
      </p:sp>
    </p:spTree>
    <p:extLst>
      <p:ext uri="{BB962C8B-B14F-4D97-AF65-F5344CB8AC3E}">
        <p14:creationId xmlns:p14="http://schemas.microsoft.com/office/powerpoint/2010/main" val="2687840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14D5183-A563-4717-8D09-8E690F193701}" type="slidenum">
              <a:rPr lang="en-US"/>
              <a:pPr>
                <a:defRPr/>
              </a:pPr>
              <a:t>‹#›</a:t>
            </a:fld>
            <a:endParaRPr lang="en-US"/>
          </a:p>
        </p:txBody>
      </p:sp>
    </p:spTree>
    <p:extLst>
      <p:ext uri="{BB962C8B-B14F-4D97-AF65-F5344CB8AC3E}">
        <p14:creationId xmlns:p14="http://schemas.microsoft.com/office/powerpoint/2010/main" val="2395553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534C43-3188-4B05-B96D-08ACE5D2DBDC}" type="slidenum">
              <a:rPr lang="en-US"/>
              <a:pPr>
                <a:defRPr/>
              </a:pPr>
              <a:t>‹#›</a:t>
            </a:fld>
            <a:endParaRPr lang="en-US"/>
          </a:p>
        </p:txBody>
      </p:sp>
    </p:spTree>
    <p:extLst>
      <p:ext uri="{BB962C8B-B14F-4D97-AF65-F5344CB8AC3E}">
        <p14:creationId xmlns:p14="http://schemas.microsoft.com/office/powerpoint/2010/main" val="3894311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E0FCF7F-7B0F-4438-9A1D-90F7B1D552E5}" type="slidenum">
              <a:rPr lang="en-US"/>
              <a:pPr>
                <a:defRPr/>
              </a:pPr>
              <a:t>‹#›</a:t>
            </a:fld>
            <a:endParaRPr lang="en-US"/>
          </a:p>
        </p:txBody>
      </p:sp>
    </p:spTree>
    <p:extLst>
      <p:ext uri="{BB962C8B-B14F-4D97-AF65-F5344CB8AC3E}">
        <p14:creationId xmlns:p14="http://schemas.microsoft.com/office/powerpoint/2010/main" val="287640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16000" y="1600201"/>
            <a:ext cx="5181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600201"/>
            <a:ext cx="5181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6D616B6-1C23-4614-B0FD-D46CDEC93499}" type="slidenum">
              <a:rPr lang="en-US"/>
              <a:pPr>
                <a:defRPr/>
              </a:pPr>
              <a:t>‹#›</a:t>
            </a:fld>
            <a:endParaRPr lang="en-US"/>
          </a:p>
        </p:txBody>
      </p:sp>
    </p:spTree>
    <p:extLst>
      <p:ext uri="{BB962C8B-B14F-4D97-AF65-F5344CB8AC3E}">
        <p14:creationId xmlns:p14="http://schemas.microsoft.com/office/powerpoint/2010/main" val="992680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A88D90B-A97A-4F0D-B737-1E37ED2DE7C5}" type="slidenum">
              <a:rPr lang="en-US"/>
              <a:pPr>
                <a:defRPr/>
              </a:pPr>
              <a:t>‹#›</a:t>
            </a:fld>
            <a:endParaRPr lang="en-US"/>
          </a:p>
        </p:txBody>
      </p:sp>
    </p:spTree>
    <p:extLst>
      <p:ext uri="{BB962C8B-B14F-4D97-AF65-F5344CB8AC3E}">
        <p14:creationId xmlns:p14="http://schemas.microsoft.com/office/powerpoint/2010/main" val="3973685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1CACF04-2137-4477-9B25-7D9F3F59FA92}" type="slidenum">
              <a:rPr lang="en-US"/>
              <a:pPr>
                <a:defRPr/>
              </a:pPr>
              <a:t>‹#›</a:t>
            </a:fld>
            <a:endParaRPr lang="en-US"/>
          </a:p>
        </p:txBody>
      </p:sp>
    </p:spTree>
    <p:extLst>
      <p:ext uri="{BB962C8B-B14F-4D97-AF65-F5344CB8AC3E}">
        <p14:creationId xmlns:p14="http://schemas.microsoft.com/office/powerpoint/2010/main" val="3381128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48FC4CC-CF7E-4366-9873-81A933E57FF1}" type="slidenum">
              <a:rPr lang="en-US"/>
              <a:pPr>
                <a:defRPr/>
              </a:pPr>
              <a:t>‹#›</a:t>
            </a:fld>
            <a:endParaRPr lang="en-US"/>
          </a:p>
        </p:txBody>
      </p:sp>
    </p:spTree>
    <p:extLst>
      <p:ext uri="{BB962C8B-B14F-4D97-AF65-F5344CB8AC3E}">
        <p14:creationId xmlns:p14="http://schemas.microsoft.com/office/powerpoint/2010/main" val="3071893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B1505B-F53C-448D-A73C-2AF28E9353F5}" type="slidenum">
              <a:rPr lang="en-US"/>
              <a:pPr>
                <a:defRPr/>
              </a:pPr>
              <a:t>‹#›</a:t>
            </a:fld>
            <a:endParaRPr lang="en-US"/>
          </a:p>
        </p:txBody>
      </p:sp>
    </p:spTree>
    <p:extLst>
      <p:ext uri="{BB962C8B-B14F-4D97-AF65-F5344CB8AC3E}">
        <p14:creationId xmlns:p14="http://schemas.microsoft.com/office/powerpoint/2010/main" val="939679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8C7E0D7-802D-465A-8223-76DF6886FD0C}" type="slidenum">
              <a:rPr lang="en-US"/>
              <a:pPr>
                <a:defRPr/>
              </a:pPr>
              <a:t>‹#›</a:t>
            </a:fld>
            <a:endParaRPr lang="en-US"/>
          </a:p>
        </p:txBody>
      </p:sp>
    </p:spTree>
    <p:extLst>
      <p:ext uri="{BB962C8B-B14F-4D97-AF65-F5344CB8AC3E}">
        <p14:creationId xmlns:p14="http://schemas.microsoft.com/office/powerpoint/2010/main" val="4210754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98AD9C-1192-468F-82D1-024B4057A0BA}" type="slidenum">
              <a:rPr lang="en-US"/>
              <a:pPr>
                <a:defRPr/>
              </a:pPr>
              <a:t>‹#›</a:t>
            </a:fld>
            <a:endParaRPr lang="en-US"/>
          </a:p>
        </p:txBody>
      </p:sp>
    </p:spTree>
    <p:extLst>
      <p:ext uri="{BB962C8B-B14F-4D97-AF65-F5344CB8AC3E}">
        <p14:creationId xmlns:p14="http://schemas.microsoft.com/office/powerpoint/2010/main" val="4261919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76201"/>
            <a:ext cx="3048000" cy="6049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76201"/>
            <a:ext cx="8940800" cy="6049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241235-E329-4B76-81AF-ADDAB4A90D49}" type="slidenum">
              <a:rPr lang="en-US"/>
              <a:pPr>
                <a:defRPr/>
              </a:pPr>
              <a:t>‹#›</a:t>
            </a:fld>
            <a:endParaRPr lang="en-US"/>
          </a:p>
        </p:txBody>
      </p:sp>
    </p:spTree>
    <p:extLst>
      <p:ext uri="{BB962C8B-B14F-4D97-AF65-F5344CB8AC3E}">
        <p14:creationId xmlns:p14="http://schemas.microsoft.com/office/powerpoint/2010/main" val="9908552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2192000" cy="1143000"/>
          </a:xfrm>
        </p:spPr>
        <p:txBody>
          <a:bodyPr/>
          <a:lstStyle/>
          <a:p>
            <a:r>
              <a:rPr lang="en-US"/>
              <a:t>Click to edit Master title style</a:t>
            </a:r>
          </a:p>
        </p:txBody>
      </p:sp>
      <p:sp>
        <p:nvSpPr>
          <p:cNvPr id="3" name="Text Placeholder 2"/>
          <p:cNvSpPr>
            <a:spLocks noGrp="1"/>
          </p:cNvSpPr>
          <p:nvPr>
            <p:ph type="body" sz="half" idx="1"/>
          </p:nvPr>
        </p:nvSpPr>
        <p:spPr>
          <a:xfrm>
            <a:off x="1016000" y="1600201"/>
            <a:ext cx="5181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600201"/>
            <a:ext cx="5181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CE54347-39CE-478B-B741-F1B9034F359B}" type="slidenum">
              <a:rPr lang="en-US"/>
              <a:pPr>
                <a:defRPr/>
              </a:pPr>
              <a:t>‹#›</a:t>
            </a:fld>
            <a:endParaRPr lang="en-US"/>
          </a:p>
        </p:txBody>
      </p:sp>
    </p:spTree>
    <p:extLst>
      <p:ext uri="{BB962C8B-B14F-4D97-AF65-F5344CB8AC3E}">
        <p14:creationId xmlns:p14="http://schemas.microsoft.com/office/powerpoint/2010/main" val="35296792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arget="../slideLayouts/slideLayout10.xml" Type="http://schemas.openxmlformats.org/officeDocument/2006/relationships/slideLayout"/><Relationship Id="rId13" Target="../theme/theme2.xml" Type="http://schemas.openxmlformats.org/officeDocument/2006/relationships/theme"/><Relationship Id="rId3" Target="../slideLayouts/slideLayout5.xml" Type="http://schemas.openxmlformats.org/officeDocument/2006/relationships/slideLayout"/><Relationship Id="rId7" Target="../slideLayouts/slideLayout9.xml" Type="http://schemas.openxmlformats.org/officeDocument/2006/relationships/slideLayout"/><Relationship Id="rId12" Target="../slideLayouts/slideLayout14.xml" Type="http://schemas.openxmlformats.org/officeDocument/2006/relationships/slideLayout"/><Relationship Id="rId2" Target="../slideLayouts/slideLayout4.xml" Type="http://schemas.openxmlformats.org/officeDocument/2006/relationships/slideLayout"/><Relationship Id="rId1" Target="../slideLayouts/slideLayout3.xml" Type="http://schemas.openxmlformats.org/officeDocument/2006/relationships/slideLayout"/><Relationship Id="rId6" Target="../slideLayouts/slideLayout8.xml" Type="http://schemas.openxmlformats.org/officeDocument/2006/relationships/slideLayout"/><Relationship Id="rId11" Target="../slideLayouts/slideLayout13.xml" Type="http://schemas.openxmlformats.org/officeDocument/2006/relationships/slideLayout"/><Relationship Id="rId5" Target="../slideLayouts/slideLayout7.xml" Type="http://schemas.openxmlformats.org/officeDocument/2006/relationships/slideLayout"/><Relationship Id="rId10" Target="../slideLayouts/slideLayout12.xml" Type="http://schemas.openxmlformats.org/officeDocument/2006/relationships/slideLayout"/><Relationship Id="rId4" Target="../slideLayouts/slideLayout6.xml" Type="http://schemas.openxmlformats.org/officeDocument/2006/relationships/slideLayout"/><Relationship Id="rId9" Target="../slideLayouts/slideLayout11.xml" Type="http://schemas.openxmlformats.org/officeDocument/2006/relationships/slideLayout"/><Relationship Id="rId14" Target="../media/image4.jpeg" Type="http://schemas.openxmlformats.org/officeDocument/2006/relationships/image"/></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76200"/>
            <a:ext cx="12192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016000" y="1600201"/>
            <a:ext cx="10566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6676"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cs typeface="+mn-cs"/>
              </a:defRPr>
            </a:lvl1pPr>
          </a:lstStyle>
          <a:p>
            <a:pPr>
              <a:defRPr/>
            </a:pPr>
            <a:fld id="{3F9DFE61-EDBA-45DE-A361-C602CA9DDAE9}" type="datetime1">
              <a:rPr lang="en-US" smtClean="0"/>
              <a:t>12/18/2025</a:t>
            </a:fld>
            <a:endParaRPr lang="en-US" dirty="0"/>
          </a:p>
        </p:txBody>
      </p:sp>
      <p:sp>
        <p:nvSpPr>
          <p:cNvPr id="156677"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cs typeface="+mn-cs"/>
              </a:defRPr>
            </a:lvl1pPr>
          </a:lstStyle>
          <a:p>
            <a:pPr>
              <a:defRPr/>
            </a:pPr>
            <a:endParaRPr lang="en-US" dirty="0"/>
          </a:p>
        </p:txBody>
      </p:sp>
      <p:sp>
        <p:nvSpPr>
          <p:cNvPr id="156678" name="Rectangle 6"/>
          <p:cNvSpPr>
            <a:spLocks noGrp="1" noChangeArrowheads="1"/>
          </p:cNvSpPr>
          <p:nvPr>
            <p:ph type="sldNum" sz="quarter" idx="4"/>
          </p:nvPr>
        </p:nvSpPr>
        <p:spPr bwMode="auto">
          <a:xfrm>
            <a:off x="11379200" y="6473826"/>
            <a:ext cx="609600" cy="307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a:cs typeface="+mn-cs"/>
              </a:defRPr>
            </a:lvl1pPr>
          </a:lstStyle>
          <a:p>
            <a:pPr>
              <a:defRPr/>
            </a:pPr>
            <a:fld id="{CCF07207-6A1A-40BE-B0CB-3F8CD0B60BEA}" type="slidenum">
              <a:rPr lang="en-US"/>
              <a:pPr>
                <a:defRPr/>
              </a:pPr>
              <a:t>‹#›</a:t>
            </a:fld>
            <a:endParaRPr lang="en-US" dirty="0"/>
          </a:p>
        </p:txBody>
      </p:sp>
      <p:grpSp>
        <p:nvGrpSpPr>
          <p:cNvPr id="1031" name="Group 15"/>
          <p:cNvGrpSpPr>
            <a:grpSpLocks/>
          </p:cNvGrpSpPr>
          <p:nvPr/>
        </p:nvGrpSpPr>
        <p:grpSpPr bwMode="auto">
          <a:xfrm>
            <a:off x="304800" y="1219200"/>
            <a:ext cx="11277600" cy="5486400"/>
            <a:chOff x="96" y="768"/>
            <a:chExt cx="5328" cy="3456"/>
          </a:xfrm>
        </p:grpSpPr>
        <p:sp>
          <p:nvSpPr>
            <p:cNvPr id="156681" name="Line 9"/>
            <p:cNvSpPr>
              <a:spLocks noChangeShapeType="1"/>
            </p:cNvSpPr>
            <p:nvPr userDrawn="1"/>
          </p:nvSpPr>
          <p:spPr bwMode="auto">
            <a:xfrm>
              <a:off x="96" y="768"/>
              <a:ext cx="0" cy="3456"/>
            </a:xfrm>
            <a:prstGeom prst="line">
              <a:avLst/>
            </a:prstGeom>
            <a:noFill/>
            <a:ln w="38100">
              <a:solidFill>
                <a:srgbClr val="3366CC"/>
              </a:solidFill>
              <a:round/>
              <a:headEnd/>
              <a:tailEnd/>
            </a:ln>
            <a:effectLst/>
          </p:spPr>
          <p:txBody>
            <a:bodyPr/>
            <a:lstStyle/>
            <a:p>
              <a:pPr>
                <a:defRPr/>
              </a:pPr>
              <a:endParaRPr lang="en-US" sz="1800" dirty="0">
                <a:cs typeface="+mn-cs"/>
              </a:endParaRPr>
            </a:p>
          </p:txBody>
        </p:sp>
        <p:sp>
          <p:nvSpPr>
            <p:cNvPr id="156682" name="Line 10"/>
            <p:cNvSpPr>
              <a:spLocks noChangeShapeType="1"/>
            </p:cNvSpPr>
            <p:nvPr userDrawn="1"/>
          </p:nvSpPr>
          <p:spPr bwMode="auto">
            <a:xfrm>
              <a:off x="96" y="4224"/>
              <a:ext cx="5328" cy="0"/>
            </a:xfrm>
            <a:prstGeom prst="line">
              <a:avLst/>
            </a:prstGeom>
            <a:noFill/>
            <a:ln w="38100">
              <a:solidFill>
                <a:srgbClr val="3366CC"/>
              </a:solidFill>
              <a:round/>
              <a:headEnd/>
              <a:tailEnd/>
            </a:ln>
            <a:effectLst/>
          </p:spPr>
          <p:txBody>
            <a:bodyPr/>
            <a:lstStyle/>
            <a:p>
              <a:pPr>
                <a:defRPr/>
              </a:pPr>
              <a:endParaRPr lang="en-US" sz="1800" dirty="0">
                <a:cs typeface="+mn-cs"/>
              </a:endParaRPr>
            </a:p>
          </p:txBody>
        </p:sp>
        <p:sp>
          <p:nvSpPr>
            <p:cNvPr id="156683" name="Line 11"/>
            <p:cNvSpPr>
              <a:spLocks noChangeShapeType="1"/>
            </p:cNvSpPr>
            <p:nvPr userDrawn="1"/>
          </p:nvSpPr>
          <p:spPr bwMode="auto">
            <a:xfrm>
              <a:off x="192" y="960"/>
              <a:ext cx="0" cy="3168"/>
            </a:xfrm>
            <a:prstGeom prst="line">
              <a:avLst/>
            </a:prstGeom>
            <a:noFill/>
            <a:ln w="38100">
              <a:solidFill>
                <a:srgbClr val="FF3300"/>
              </a:solidFill>
              <a:round/>
              <a:headEnd/>
              <a:tailEnd/>
            </a:ln>
            <a:effectLst/>
          </p:spPr>
          <p:txBody>
            <a:bodyPr/>
            <a:lstStyle/>
            <a:p>
              <a:pPr>
                <a:defRPr/>
              </a:pPr>
              <a:endParaRPr lang="en-US" sz="1800" dirty="0">
                <a:cs typeface="+mn-cs"/>
              </a:endParaRPr>
            </a:p>
          </p:txBody>
        </p:sp>
        <p:sp>
          <p:nvSpPr>
            <p:cNvPr id="156684" name="Line 12"/>
            <p:cNvSpPr>
              <a:spLocks noChangeShapeType="1"/>
            </p:cNvSpPr>
            <p:nvPr userDrawn="1"/>
          </p:nvSpPr>
          <p:spPr bwMode="auto">
            <a:xfrm>
              <a:off x="192" y="4128"/>
              <a:ext cx="5040" cy="0"/>
            </a:xfrm>
            <a:prstGeom prst="line">
              <a:avLst/>
            </a:prstGeom>
            <a:noFill/>
            <a:ln w="38100">
              <a:solidFill>
                <a:srgbClr val="FF3300"/>
              </a:solidFill>
              <a:round/>
              <a:headEnd/>
              <a:tailEnd/>
            </a:ln>
            <a:effectLst/>
          </p:spPr>
          <p:txBody>
            <a:bodyPr/>
            <a:lstStyle/>
            <a:p>
              <a:pPr>
                <a:defRPr/>
              </a:pPr>
              <a:endParaRPr lang="en-US" sz="1800" dirty="0">
                <a:cs typeface="+mn-cs"/>
              </a:endParaRPr>
            </a:p>
          </p:txBody>
        </p:sp>
      </p:grpSp>
      <p:pic>
        <p:nvPicPr>
          <p:cNvPr id="2" name="Picture 2" descr="C:\Files\VBall\Logos\LS_Logo.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82880" y="91441"/>
            <a:ext cx="1115483" cy="836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40212"/>
      </p:ext>
    </p:extLst>
  </p:cSld>
  <p:clrMap bg1="lt1" tx1="dk1" bg2="lt2" tx2="dk2" accent1="accent1" accent2="accent2" accent3="accent3" accent4="accent4" accent5="accent5" accent6="accent6" hlink="hlink" folHlink="folHlink"/>
  <p:sldLayoutIdLst>
    <p:sldLayoutId id="2147483718" r:id="rId1"/>
    <p:sldLayoutId id="2147483720" r:id="rId2"/>
  </p:sldLayoutIdLst>
  <p:hf hdr="0" ftr="0" dt="0"/>
  <p:txStyles>
    <p:titleStyle>
      <a:lvl1pPr algn="ctr" rtl="0" eaLnBrk="1" fontAlgn="base" hangingPunct="1">
        <a:spcBef>
          <a:spcPct val="0"/>
        </a:spcBef>
        <a:spcAft>
          <a:spcPct val="0"/>
        </a:spcAft>
        <a:defRPr sz="3200" b="1">
          <a:solidFill>
            <a:srgbClr val="FF3300"/>
          </a:solidFill>
          <a:latin typeface="+mj-lt"/>
          <a:ea typeface="+mj-ea"/>
          <a:cs typeface="+mj-cs"/>
        </a:defRPr>
      </a:lvl1pPr>
      <a:lvl2pPr algn="ctr" rtl="0" eaLnBrk="1" fontAlgn="base" hangingPunct="1">
        <a:spcBef>
          <a:spcPct val="0"/>
        </a:spcBef>
        <a:spcAft>
          <a:spcPct val="0"/>
        </a:spcAft>
        <a:defRPr sz="3200" b="1">
          <a:solidFill>
            <a:srgbClr val="FF3300"/>
          </a:solidFill>
          <a:latin typeface="Arial" charset="0"/>
        </a:defRPr>
      </a:lvl2pPr>
      <a:lvl3pPr algn="ctr" rtl="0" eaLnBrk="1" fontAlgn="base" hangingPunct="1">
        <a:spcBef>
          <a:spcPct val="0"/>
        </a:spcBef>
        <a:spcAft>
          <a:spcPct val="0"/>
        </a:spcAft>
        <a:defRPr sz="3200" b="1">
          <a:solidFill>
            <a:srgbClr val="FF3300"/>
          </a:solidFill>
          <a:latin typeface="Arial" charset="0"/>
        </a:defRPr>
      </a:lvl3pPr>
      <a:lvl4pPr algn="ctr" rtl="0" eaLnBrk="1" fontAlgn="base" hangingPunct="1">
        <a:spcBef>
          <a:spcPct val="0"/>
        </a:spcBef>
        <a:spcAft>
          <a:spcPct val="0"/>
        </a:spcAft>
        <a:defRPr sz="3200" b="1">
          <a:solidFill>
            <a:srgbClr val="FF3300"/>
          </a:solidFill>
          <a:latin typeface="Arial" charset="0"/>
        </a:defRPr>
      </a:lvl4pPr>
      <a:lvl5pPr algn="ctr" rtl="0" eaLnBrk="1" fontAlgn="base" hangingPunct="1">
        <a:spcBef>
          <a:spcPct val="0"/>
        </a:spcBef>
        <a:spcAft>
          <a:spcPct val="0"/>
        </a:spcAft>
        <a:defRPr sz="3200" b="1">
          <a:solidFill>
            <a:srgbClr val="FF3300"/>
          </a:solidFill>
          <a:latin typeface="Arial" charset="0"/>
        </a:defRPr>
      </a:lvl5pPr>
      <a:lvl6pPr marL="457200" algn="ctr" rtl="0" eaLnBrk="1" fontAlgn="base" hangingPunct="1">
        <a:spcBef>
          <a:spcPct val="0"/>
        </a:spcBef>
        <a:spcAft>
          <a:spcPct val="0"/>
        </a:spcAft>
        <a:defRPr sz="3200" b="1">
          <a:solidFill>
            <a:srgbClr val="FF3300"/>
          </a:solidFill>
          <a:latin typeface="Arial" charset="0"/>
        </a:defRPr>
      </a:lvl6pPr>
      <a:lvl7pPr marL="914400" algn="ctr" rtl="0" eaLnBrk="1" fontAlgn="base" hangingPunct="1">
        <a:spcBef>
          <a:spcPct val="0"/>
        </a:spcBef>
        <a:spcAft>
          <a:spcPct val="0"/>
        </a:spcAft>
        <a:defRPr sz="3200" b="1">
          <a:solidFill>
            <a:srgbClr val="FF3300"/>
          </a:solidFill>
          <a:latin typeface="Arial" charset="0"/>
        </a:defRPr>
      </a:lvl7pPr>
      <a:lvl8pPr marL="1371600" algn="ctr" rtl="0" eaLnBrk="1" fontAlgn="base" hangingPunct="1">
        <a:spcBef>
          <a:spcPct val="0"/>
        </a:spcBef>
        <a:spcAft>
          <a:spcPct val="0"/>
        </a:spcAft>
        <a:defRPr sz="3200" b="1">
          <a:solidFill>
            <a:srgbClr val="FF3300"/>
          </a:solidFill>
          <a:latin typeface="Arial" charset="0"/>
        </a:defRPr>
      </a:lvl8pPr>
      <a:lvl9pPr marL="1828800" algn="ctr" rtl="0" eaLnBrk="1" fontAlgn="base" hangingPunct="1">
        <a:spcBef>
          <a:spcPct val="0"/>
        </a:spcBef>
        <a:spcAft>
          <a:spcPct val="0"/>
        </a:spcAft>
        <a:defRPr sz="3200" b="1">
          <a:solidFill>
            <a:srgbClr val="FF3300"/>
          </a:solidFill>
          <a:latin typeface="Arial" charset="0"/>
        </a:defRPr>
      </a:lvl9pPr>
    </p:titleStyle>
    <p:bodyStyle>
      <a:lvl1pPr marL="342900" indent="-342900" algn="l" rtl="0" eaLnBrk="1" fontAlgn="base" hangingPunct="1">
        <a:spcBef>
          <a:spcPct val="20000"/>
        </a:spcBef>
        <a:spcAft>
          <a:spcPct val="0"/>
        </a:spcAft>
        <a:buClr>
          <a:srgbClr val="3366CC"/>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3366CC"/>
        </a:buClr>
        <a:buChar char="–"/>
        <a:defRPr sz="2800">
          <a:solidFill>
            <a:schemeClr val="tx1"/>
          </a:solidFill>
          <a:latin typeface="+mn-lt"/>
        </a:defRPr>
      </a:lvl2pPr>
      <a:lvl3pPr marL="1143000" indent="-228600" algn="l" rtl="0" eaLnBrk="1" fontAlgn="base" hangingPunct="1">
        <a:spcBef>
          <a:spcPct val="20000"/>
        </a:spcBef>
        <a:spcAft>
          <a:spcPct val="0"/>
        </a:spcAft>
        <a:buClr>
          <a:srgbClr val="3366CC"/>
        </a:buClr>
        <a:buChar char="•"/>
        <a:defRPr sz="2400">
          <a:solidFill>
            <a:schemeClr val="tx1"/>
          </a:solidFill>
          <a:latin typeface="+mn-lt"/>
        </a:defRPr>
      </a:lvl3pPr>
      <a:lvl4pPr marL="1600200" indent="-228600" algn="l" rtl="0" eaLnBrk="1" fontAlgn="base" hangingPunct="1">
        <a:spcBef>
          <a:spcPct val="20000"/>
        </a:spcBef>
        <a:spcAft>
          <a:spcPct val="0"/>
        </a:spcAft>
        <a:buClr>
          <a:srgbClr val="3366CC"/>
        </a:buClr>
        <a:buChar char="–"/>
        <a:defRPr sz="2000">
          <a:solidFill>
            <a:schemeClr val="tx1"/>
          </a:solidFill>
          <a:latin typeface="+mn-lt"/>
        </a:defRPr>
      </a:lvl4pPr>
      <a:lvl5pPr marL="2057400" indent="-228600" algn="l" rtl="0" eaLnBrk="1" fontAlgn="base" hangingPunct="1">
        <a:spcBef>
          <a:spcPct val="20000"/>
        </a:spcBef>
        <a:spcAft>
          <a:spcPct val="0"/>
        </a:spcAft>
        <a:buClr>
          <a:srgbClr val="3366CC"/>
        </a:buClr>
        <a:buChar char="»"/>
        <a:defRPr sz="2000">
          <a:solidFill>
            <a:schemeClr val="tx1"/>
          </a:solidFill>
          <a:latin typeface="+mn-lt"/>
        </a:defRPr>
      </a:lvl5pPr>
      <a:lvl6pPr marL="2514600" indent="-228600" algn="l" rtl="0" eaLnBrk="1" fontAlgn="base" hangingPunct="1">
        <a:spcBef>
          <a:spcPct val="20000"/>
        </a:spcBef>
        <a:spcAft>
          <a:spcPct val="0"/>
        </a:spcAft>
        <a:buClr>
          <a:srgbClr val="3366CC"/>
        </a:buClr>
        <a:buChar char="»"/>
        <a:defRPr sz="2000">
          <a:solidFill>
            <a:schemeClr val="tx1"/>
          </a:solidFill>
          <a:latin typeface="+mn-lt"/>
        </a:defRPr>
      </a:lvl6pPr>
      <a:lvl7pPr marL="2971800" indent="-228600" algn="l" rtl="0" eaLnBrk="1" fontAlgn="base" hangingPunct="1">
        <a:spcBef>
          <a:spcPct val="20000"/>
        </a:spcBef>
        <a:spcAft>
          <a:spcPct val="0"/>
        </a:spcAft>
        <a:buClr>
          <a:srgbClr val="3366CC"/>
        </a:buClr>
        <a:buChar char="»"/>
        <a:defRPr sz="2000">
          <a:solidFill>
            <a:schemeClr val="tx1"/>
          </a:solidFill>
          <a:latin typeface="+mn-lt"/>
        </a:defRPr>
      </a:lvl7pPr>
      <a:lvl8pPr marL="3429000" indent="-228600" algn="l" rtl="0" eaLnBrk="1" fontAlgn="base" hangingPunct="1">
        <a:spcBef>
          <a:spcPct val="20000"/>
        </a:spcBef>
        <a:spcAft>
          <a:spcPct val="0"/>
        </a:spcAft>
        <a:buClr>
          <a:srgbClr val="3366CC"/>
        </a:buClr>
        <a:buChar char="»"/>
        <a:defRPr sz="2000">
          <a:solidFill>
            <a:schemeClr val="tx1"/>
          </a:solidFill>
          <a:latin typeface="+mn-lt"/>
        </a:defRPr>
      </a:lvl8pPr>
      <a:lvl9pPr marL="3886200" indent="-228600" algn="l" rtl="0" eaLnBrk="1" fontAlgn="base" hangingPunct="1">
        <a:spcBef>
          <a:spcPct val="20000"/>
        </a:spcBef>
        <a:spcAft>
          <a:spcPct val="0"/>
        </a:spcAft>
        <a:buClr>
          <a:srgbClr val="3366CC"/>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 name="Picture 6">
            <a:extLst>
              <a:ext uri="{FF2B5EF4-FFF2-40B4-BE49-F238E27FC236}">
                <a16:creationId xmlns:a16="http://schemas.microsoft.com/office/drawing/2014/main" id="{F250C450-42F7-44FC-8EB2-1F1D4ACAA039}"/>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 y="-5715"/>
            <a:ext cx="60960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3"/>
          <p:cNvSpPr>
            <a:spLocks noGrp="1" noChangeArrowheads="1"/>
          </p:cNvSpPr>
          <p:nvPr>
            <p:ph type="body" idx="1"/>
          </p:nvPr>
        </p:nvSpPr>
        <p:spPr bwMode="auto">
          <a:xfrm>
            <a:off x="1016000" y="1600201"/>
            <a:ext cx="10566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6676"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n-US"/>
          </a:p>
        </p:txBody>
      </p:sp>
      <p:sp>
        <p:nvSpPr>
          <p:cNvPr id="156677"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n-US"/>
          </a:p>
        </p:txBody>
      </p:sp>
      <p:sp>
        <p:nvSpPr>
          <p:cNvPr id="156678" name="Rectangle 6"/>
          <p:cNvSpPr>
            <a:spLocks noGrp="1" noChangeArrowheads="1"/>
          </p:cNvSpPr>
          <p:nvPr>
            <p:ph type="sldNum" sz="quarter" idx="4"/>
          </p:nvPr>
        </p:nvSpPr>
        <p:spPr bwMode="auto">
          <a:xfrm>
            <a:off x="11170920" y="6446520"/>
            <a:ext cx="406400" cy="307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a:lvl1pPr>
          </a:lstStyle>
          <a:p>
            <a:pPr>
              <a:defRPr/>
            </a:pPr>
            <a:fld id="{9FB1531E-023B-40C5-9BAF-F7FC864426EA}" type="slidenum">
              <a:rPr lang="en-US"/>
              <a:pPr>
                <a:defRPr/>
              </a:pPr>
              <a:t>‹#›</a:t>
            </a:fld>
            <a:endParaRPr lang="en-US"/>
          </a:p>
        </p:txBody>
      </p:sp>
      <p:grpSp>
        <p:nvGrpSpPr>
          <p:cNvPr id="1030" name="Group 15"/>
          <p:cNvGrpSpPr>
            <a:grpSpLocks/>
          </p:cNvGrpSpPr>
          <p:nvPr userDrawn="1"/>
        </p:nvGrpSpPr>
        <p:grpSpPr bwMode="auto">
          <a:xfrm>
            <a:off x="304800" y="1219200"/>
            <a:ext cx="11277600" cy="5486400"/>
            <a:chOff x="96" y="768"/>
            <a:chExt cx="5328" cy="3456"/>
          </a:xfrm>
        </p:grpSpPr>
        <p:sp>
          <p:nvSpPr>
            <p:cNvPr id="1033" name="Line 9"/>
            <p:cNvSpPr>
              <a:spLocks noChangeShapeType="1"/>
            </p:cNvSpPr>
            <p:nvPr userDrawn="1"/>
          </p:nvSpPr>
          <p:spPr bwMode="auto">
            <a:xfrm>
              <a:off x="96" y="768"/>
              <a:ext cx="0" cy="3456"/>
            </a:xfrm>
            <a:prstGeom prst="line">
              <a:avLst/>
            </a:prstGeom>
            <a:noFill/>
            <a:ln w="38100">
              <a:solidFill>
                <a:srgbClr val="3366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 name="Line 10"/>
            <p:cNvSpPr>
              <a:spLocks noChangeShapeType="1"/>
            </p:cNvSpPr>
            <p:nvPr userDrawn="1"/>
          </p:nvSpPr>
          <p:spPr bwMode="auto">
            <a:xfrm>
              <a:off x="96" y="4224"/>
              <a:ext cx="5328" cy="0"/>
            </a:xfrm>
            <a:prstGeom prst="line">
              <a:avLst/>
            </a:prstGeom>
            <a:noFill/>
            <a:ln w="38100">
              <a:solidFill>
                <a:srgbClr val="3366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 name="Line 11"/>
            <p:cNvSpPr>
              <a:spLocks noChangeShapeType="1"/>
            </p:cNvSpPr>
            <p:nvPr userDrawn="1"/>
          </p:nvSpPr>
          <p:spPr bwMode="auto">
            <a:xfrm>
              <a:off x="192" y="960"/>
              <a:ext cx="0" cy="316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 name="Line 12"/>
            <p:cNvSpPr>
              <a:spLocks noChangeShapeType="1"/>
            </p:cNvSpPr>
            <p:nvPr userDrawn="1"/>
          </p:nvSpPr>
          <p:spPr bwMode="auto">
            <a:xfrm>
              <a:off x="192" y="4128"/>
              <a:ext cx="5040" cy="0"/>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31" name="Rectangle 2"/>
          <p:cNvSpPr>
            <a:spLocks noGrp="1" noChangeArrowheads="1"/>
          </p:cNvSpPr>
          <p:nvPr>
            <p:ph type="title"/>
          </p:nvPr>
        </p:nvSpPr>
        <p:spPr bwMode="auto">
          <a:xfrm>
            <a:off x="0" y="76200"/>
            <a:ext cx="12192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344651933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hf hdr="0" ftr="0" dt="0"/>
  <p:txStyles>
    <p:titleStyle>
      <a:lvl1pPr algn="ctr" rtl="0" eaLnBrk="0" fontAlgn="base" hangingPunct="0">
        <a:spcBef>
          <a:spcPct val="0"/>
        </a:spcBef>
        <a:spcAft>
          <a:spcPct val="0"/>
        </a:spcAft>
        <a:defRPr sz="3200" b="1">
          <a:solidFill>
            <a:srgbClr val="FF3300"/>
          </a:solidFill>
          <a:latin typeface="+mj-lt"/>
          <a:ea typeface="+mj-ea"/>
          <a:cs typeface="+mj-cs"/>
        </a:defRPr>
      </a:lvl1pPr>
      <a:lvl2pPr algn="ctr" rtl="0" eaLnBrk="0" fontAlgn="base" hangingPunct="0">
        <a:spcBef>
          <a:spcPct val="0"/>
        </a:spcBef>
        <a:spcAft>
          <a:spcPct val="0"/>
        </a:spcAft>
        <a:defRPr sz="3200" b="1">
          <a:solidFill>
            <a:srgbClr val="FF3300"/>
          </a:solidFill>
          <a:latin typeface="Arial" charset="0"/>
        </a:defRPr>
      </a:lvl2pPr>
      <a:lvl3pPr algn="ctr" rtl="0" eaLnBrk="0" fontAlgn="base" hangingPunct="0">
        <a:spcBef>
          <a:spcPct val="0"/>
        </a:spcBef>
        <a:spcAft>
          <a:spcPct val="0"/>
        </a:spcAft>
        <a:defRPr sz="3200" b="1">
          <a:solidFill>
            <a:srgbClr val="FF3300"/>
          </a:solidFill>
          <a:latin typeface="Arial" charset="0"/>
        </a:defRPr>
      </a:lvl3pPr>
      <a:lvl4pPr algn="ctr" rtl="0" eaLnBrk="0" fontAlgn="base" hangingPunct="0">
        <a:spcBef>
          <a:spcPct val="0"/>
        </a:spcBef>
        <a:spcAft>
          <a:spcPct val="0"/>
        </a:spcAft>
        <a:defRPr sz="3200" b="1">
          <a:solidFill>
            <a:srgbClr val="FF3300"/>
          </a:solidFill>
          <a:latin typeface="Arial" charset="0"/>
        </a:defRPr>
      </a:lvl4pPr>
      <a:lvl5pPr algn="ctr" rtl="0" eaLnBrk="0" fontAlgn="base" hangingPunct="0">
        <a:spcBef>
          <a:spcPct val="0"/>
        </a:spcBef>
        <a:spcAft>
          <a:spcPct val="0"/>
        </a:spcAft>
        <a:defRPr sz="3200" b="1">
          <a:solidFill>
            <a:srgbClr val="FF3300"/>
          </a:solidFill>
          <a:latin typeface="Arial" charset="0"/>
        </a:defRPr>
      </a:lvl5pPr>
      <a:lvl6pPr marL="457200" algn="ctr" rtl="0" fontAlgn="base">
        <a:spcBef>
          <a:spcPct val="0"/>
        </a:spcBef>
        <a:spcAft>
          <a:spcPct val="0"/>
        </a:spcAft>
        <a:defRPr sz="3200" b="1">
          <a:solidFill>
            <a:srgbClr val="FF3300"/>
          </a:solidFill>
          <a:latin typeface="Arial" charset="0"/>
        </a:defRPr>
      </a:lvl6pPr>
      <a:lvl7pPr marL="914400" algn="ctr" rtl="0" fontAlgn="base">
        <a:spcBef>
          <a:spcPct val="0"/>
        </a:spcBef>
        <a:spcAft>
          <a:spcPct val="0"/>
        </a:spcAft>
        <a:defRPr sz="3200" b="1">
          <a:solidFill>
            <a:srgbClr val="FF3300"/>
          </a:solidFill>
          <a:latin typeface="Arial" charset="0"/>
        </a:defRPr>
      </a:lvl7pPr>
      <a:lvl8pPr marL="1371600" algn="ctr" rtl="0" fontAlgn="base">
        <a:spcBef>
          <a:spcPct val="0"/>
        </a:spcBef>
        <a:spcAft>
          <a:spcPct val="0"/>
        </a:spcAft>
        <a:defRPr sz="3200" b="1">
          <a:solidFill>
            <a:srgbClr val="FF3300"/>
          </a:solidFill>
          <a:latin typeface="Arial" charset="0"/>
        </a:defRPr>
      </a:lvl8pPr>
      <a:lvl9pPr marL="1828800" algn="ctr" rtl="0" fontAlgn="base">
        <a:spcBef>
          <a:spcPct val="0"/>
        </a:spcBef>
        <a:spcAft>
          <a:spcPct val="0"/>
        </a:spcAft>
        <a:defRPr sz="3200" b="1">
          <a:solidFill>
            <a:srgbClr val="FF33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http://www.prepaidphonenews.com/2016/03/sprint-blocking-loophole-that-allowed.html" TargetMode="External"/><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14.wmf"/><Relationship Id="rId5" Type="http://schemas.openxmlformats.org/officeDocument/2006/relationships/image" Target="../media/image13.png"/><Relationship Id="rId4" Type="http://schemas.openxmlformats.org/officeDocument/2006/relationships/image" Target="../media/image12.jpeg"/></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14.wmf"/><Relationship Id="rId5" Type="http://schemas.openxmlformats.org/officeDocument/2006/relationships/image" Target="../media/image11.wmf"/><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14.wmf"/><Relationship Id="rId5" Type="http://schemas.openxmlformats.org/officeDocument/2006/relationships/image" Target="../media/image11.wmf"/><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14.wmf"/><Relationship Id="rId5" Type="http://schemas.openxmlformats.org/officeDocument/2006/relationships/image" Target="../media/image11.wmf"/><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14.wmf"/><Relationship Id="rId5" Type="http://schemas.openxmlformats.org/officeDocument/2006/relationships/image" Target="../media/image13.png"/><Relationship Id="rId4" Type="http://schemas.openxmlformats.org/officeDocument/2006/relationships/image" Target="../media/image12.jpeg"/></Relationships>
</file>

<file path=ppt/slides/_rels/slide3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14.wmf"/><Relationship Id="rId5" Type="http://schemas.openxmlformats.org/officeDocument/2006/relationships/image" Target="../media/image11.wmf"/><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14.wmf"/><Relationship Id="rId5" Type="http://schemas.openxmlformats.org/officeDocument/2006/relationships/image" Target="../media/image11.wmf"/><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14.wmf"/><Relationship Id="rId5" Type="http://schemas.openxmlformats.org/officeDocument/2006/relationships/image" Target="../media/image11.wmf"/><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14.wmf"/><Relationship Id="rId5" Type="http://schemas.openxmlformats.org/officeDocument/2006/relationships/image" Target="../media/image11.wmf"/><Relationship Id="rId4" Type="http://schemas.openxmlformats.org/officeDocument/2006/relationships/image" Target="../media/image13.png"/></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14.wmf"/><Relationship Id="rId5" Type="http://schemas.openxmlformats.org/officeDocument/2006/relationships/image" Target="../media/image11.wmf"/><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arget="../media/image15.jpeg" Type="http://schemas.openxmlformats.org/officeDocument/2006/relationships/image"/><Relationship Id="rId2" Target="../notesSlides/notesSlide28.xml" Type="http://schemas.openxmlformats.org/officeDocument/2006/relationships/notesSlide"/><Relationship Id="rId1" Target="../slideLayouts/slideLayout9.xml" Type="http://schemas.openxmlformats.org/officeDocument/2006/relationships/slideLayout"/><Relationship Id="rId4" Target="../media/image16.jpeg" Type="http://schemas.openxmlformats.org/officeDocument/2006/relationships/image"/></Relationships>
</file>

<file path=ppt/slides/_rels/slide4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18.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arget="../media/image21.jpeg" Type="http://schemas.openxmlformats.org/officeDocument/2006/relationships/image"/><Relationship Id="rId2" Target="../notesSlides/notesSlide36.xml" Type="http://schemas.openxmlformats.org/officeDocument/2006/relationships/notesSlide"/><Relationship Id="rId1" Target="../slideLayouts/slideLayout9.xml" Type="http://schemas.openxmlformats.org/officeDocument/2006/relationships/slideLayout"/><Relationship Id="rId6" Target="../media/image24.emf" Type="http://schemas.openxmlformats.org/officeDocument/2006/relationships/image"/><Relationship Id="rId5" Target="../media/image23.emf" Type="http://schemas.openxmlformats.org/officeDocument/2006/relationships/image"/><Relationship Id="rId4" Target="../media/image22.jpeg" Type="http://schemas.openxmlformats.org/officeDocument/2006/relationships/image"/></Relationships>
</file>

<file path=ppt/slides/_rels/slide56.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image" Target="../media/image25.emf"/><Relationship Id="rId7" Type="http://schemas.openxmlformats.org/officeDocument/2006/relationships/image" Target="../media/image27.emf"/><Relationship Id="rId2" Type="http://schemas.openxmlformats.org/officeDocument/2006/relationships/package" Target="../embeddings/Microsoft_Word_Document.docx"/><Relationship Id="rId1" Type="http://schemas.openxmlformats.org/officeDocument/2006/relationships/slideLayout" Target="../slideLayouts/slideLayout9.xml"/><Relationship Id="rId6" Type="http://schemas.openxmlformats.org/officeDocument/2006/relationships/package" Target="../embeddings/Microsoft_Word_Document2.docx"/><Relationship Id="rId5" Type="http://schemas.openxmlformats.org/officeDocument/2006/relationships/image" Target="../media/image26.emf"/><Relationship Id="rId4" Type="http://schemas.openxmlformats.org/officeDocument/2006/relationships/package" Target="../embeddings/Microsoft_Word_Document1.docx"/></Relationships>
</file>

<file path=ppt/slides/_rels/slide57.xml.rels><?xml version="1.0" encoding="UTF-8" standalone="yes" ?><Relationships xmlns="http://schemas.openxmlformats.org/package/2006/relationships"><Relationship Id="rId3" Target="../media/image30.jpeg" Type="http://schemas.openxmlformats.org/officeDocument/2006/relationships/image"/><Relationship Id="rId2" Target="../media/image29.jpeg" Type="http://schemas.openxmlformats.org/officeDocument/2006/relationships/image"/><Relationship Id="rId1" Target="../slideLayouts/slideLayout9.xml" Type="http://schemas.openxmlformats.org/officeDocument/2006/relationships/slideLayout"/><Relationship Id="rId5" Target="../media/image32.jpeg" Type="http://schemas.openxmlformats.org/officeDocument/2006/relationships/image"/><Relationship Id="rId4" Target="../media/image31.emf" Type="http://schemas.openxmlformats.org/officeDocument/2006/relationships/image"/></Relationships>
</file>

<file path=ppt/slides/_rels/slide58.xml.rels><?xml version="1.0" encoding="UTF-8" standalone="yes" ?><Relationships xmlns="http://schemas.openxmlformats.org/package/2006/relationships"><Relationship Id="rId3" Target="../media/image34.jpeg" Type="http://schemas.openxmlformats.org/officeDocument/2006/relationships/image"/><Relationship Id="rId2" Target="../media/image33.jpeg" Type="http://schemas.openxmlformats.org/officeDocument/2006/relationships/image"/><Relationship Id="rId1" Target="../slideLayouts/slideLayout9.xml" Type="http://schemas.openxmlformats.org/officeDocument/2006/relationships/slideLayout"/><Relationship Id="rId5" Target="../media/image36.emf" Type="http://schemas.openxmlformats.org/officeDocument/2006/relationships/image"/><Relationship Id="rId4" Target="../media/image35.emf" Type="http://schemas.openxmlformats.org/officeDocument/2006/relationships/image"/></Relationships>
</file>

<file path=ppt/slides/_rels/slide59.xml.rels><?xml version="1.0" encoding="UTF-8" standalone="yes" ?><Relationships xmlns="http://schemas.openxmlformats.org/package/2006/relationships"><Relationship Id="rId8" Target="../media/image40.jpeg" Type="http://schemas.openxmlformats.org/officeDocument/2006/relationships/image"/><Relationship Id="rId3" Target="../media/image37.emf" Type="http://schemas.openxmlformats.org/officeDocument/2006/relationships/image"/><Relationship Id="rId7" Target="../media/image39.emf" Type="http://schemas.openxmlformats.org/officeDocument/2006/relationships/image"/><Relationship Id="rId2" Target="../embeddings/Microsoft_Word_Document3.docx" Type="http://schemas.openxmlformats.org/officeDocument/2006/relationships/package"/><Relationship Id="rId1" Target="../slideLayouts/slideLayout9.xml" Type="http://schemas.openxmlformats.org/officeDocument/2006/relationships/slideLayout"/><Relationship Id="rId6" Target="../embeddings/Microsoft_Word_Document5.docx" Type="http://schemas.openxmlformats.org/officeDocument/2006/relationships/package"/><Relationship Id="rId5" Target="../media/image38.emf" Type="http://schemas.openxmlformats.org/officeDocument/2006/relationships/image"/><Relationship Id="rId4" Target="../embeddings/Microsoft_Word_Document4.docx" Type="http://schemas.openxmlformats.org/officeDocument/2006/relationships/package"/></Relationships>
</file>

<file path=ppt/slides/_rels/slide60.xml.rels><?xml version="1.0" encoding="UTF-8" standalone="yes" ?><Relationships xmlns="http://schemas.openxmlformats.org/package/2006/relationships"><Relationship Id="rId3" Target="../media/image42.jpeg" Type="http://schemas.openxmlformats.org/officeDocument/2006/relationships/image"/><Relationship Id="rId2" Target="../media/image41.jpeg" Type="http://schemas.openxmlformats.org/officeDocument/2006/relationships/image"/><Relationship Id="rId1" Target="../slideLayouts/slideLayout9.xml" Type="http://schemas.openxmlformats.org/officeDocument/2006/relationships/slideLayout"/><Relationship Id="rId6" Target="../media/image45.emf" Type="http://schemas.openxmlformats.org/officeDocument/2006/relationships/image"/><Relationship Id="rId5" Target="../media/image44.png" Type="http://schemas.openxmlformats.org/officeDocument/2006/relationships/image"/><Relationship Id="rId4" Target="../media/image43.jpeg" Type="http://schemas.openxmlformats.org/officeDocument/2006/relationships/image"/></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arget="../media/image46.jpeg" Type="http://schemas.openxmlformats.org/officeDocument/2006/relationships/image"/><Relationship Id="rId2" Target="../notesSlides/notesSlide37.xml" Type="http://schemas.openxmlformats.org/officeDocument/2006/relationships/notesSlide"/><Relationship Id="rId1" Target="../slideLayouts/slideLayout9.xml" Type="http://schemas.openxmlformats.org/officeDocument/2006/relationships/slideLayout"/></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hyperlink" Target="https://www.picpedia.org/chalkboard/t/thank-you.html" TargetMode="External"/><Relationship Id="rId2" Type="http://schemas.openxmlformats.org/officeDocument/2006/relationships/image" Target="../media/image48.jpg"/><Relationship Id="rId1" Type="http://schemas.openxmlformats.org/officeDocument/2006/relationships/slideLayout" Target="../slideLayouts/slideLayout9.xml"/></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F1FA36-D135-4DE7-ABB4-88256A7C65EE}"/>
              </a:ext>
            </a:extLst>
          </p:cNvPr>
          <p:cNvSpPr>
            <a:spLocks noGrp="1"/>
          </p:cNvSpPr>
          <p:nvPr>
            <p:ph idx="12" sz="quarter" type="sldNum"/>
          </p:nvPr>
        </p:nvSpPr>
        <p:spPr/>
        <p:txBody>
          <a:bodyPr anchor="ctr" bIns="45720" lIns="91440" rIns="91440" rtlCol="0" tIns="45720" vert="horz">
            <a:normAutofit/>
          </a:bodyPr>
          <a:lstStyle/>
          <a:p>
            <a:pPr>
              <a:spcAft>
                <a:spcPts val="600"/>
              </a:spcAft>
            </a:pPr>
            <a:fld id="{3D3C4EEC-F499-4A7F-B67B-5709763315B6}" type="slidenum">
              <a:rPr lang="en-US">
                <a:solidFill>
                  <a:srgbClr val="FFFFFF"/>
                </a:solidFill>
              </a:rPr>
              <a:pPr>
                <a:spcAft>
                  <a:spcPts val="600"/>
                </a:spcAft>
              </a:pPr>
              <a:t>1</a:t>
            </a:fld>
            <a:endParaRPr lang="en-US">
              <a:solidFill>
                <a:srgbClr val="FFFFFF"/>
              </a:solidFill>
            </a:endParaRPr>
          </a:p>
        </p:txBody>
      </p:sp>
      <p:sp>
        <p:nvSpPr>
          <p:cNvPr id="80" name="Title 79">
            <a:extLst>
              <a:ext uri="{FF2B5EF4-FFF2-40B4-BE49-F238E27FC236}">
                <a16:creationId xmlns:a16="http://schemas.microsoft.com/office/drawing/2014/main" id="{40EEF04C-0F49-4582-AE7D-B2578C3E3330}"/>
              </a:ext>
            </a:extLst>
          </p:cNvPr>
          <p:cNvSpPr>
            <a:spLocks noGrp="1"/>
          </p:cNvSpPr>
          <p:nvPr>
            <p:ph idx="4294967295" type="title"/>
          </p:nvPr>
        </p:nvSpPr>
        <p:spPr>
          <a:xfrm>
            <a:off x="1150356" y="3142059"/>
            <a:ext cx="5733286" cy="1627088"/>
          </a:xfrm>
        </p:spPr>
        <p:txBody>
          <a:bodyPr anchor="b" bIns="45720" lIns="91440" rIns="91440" rtlCol="0" tIns="45720" vert="horz">
            <a:noAutofit/>
          </a:bodyPr>
          <a:lstStyle/>
          <a:p>
            <a:pPr algn="l"/>
            <a:r>
              <a:rPr b="1" dirty="0" kern="1200" lang="en-US" sz="4000">
                <a:solidFill>
                  <a:srgbClr val="FF0000"/>
                </a:solidFill>
                <a:latin typeface="+mj-lt"/>
                <a:ea typeface="+mj-ea"/>
                <a:cs typeface="+mj-cs"/>
              </a:rPr>
              <a:t>WELCOME USAV/LSR                                          	MEMBERS</a:t>
            </a:r>
          </a:p>
        </p:txBody>
      </p:sp>
      <p:pic>
        <p:nvPicPr>
          <p:cNvPr id="8" name="Picture Placeholder 7">
            <a:extLst>
              <a:ext uri="{FF2B5EF4-FFF2-40B4-BE49-F238E27FC236}">
                <a16:creationId xmlns:a16="http://schemas.microsoft.com/office/drawing/2014/main" id="{46664005-8E16-4D58-946D-8A9CBD2F531F}"/>
              </a:ext>
            </a:extLst>
          </p:cNvPr>
          <p:cNvPicPr>
            <a:picLocks noChangeAspect="1" noGrp="1"/>
          </p:cNvPicPr>
          <p:nvPr>
            <p:ph idx="4294967295" sz="quarter" type="pic"/>
          </p:nvPr>
        </p:nvPicPr>
        <p:blipFill>
          <a:blip r:embed="rId2"/>
          <a:srcRect l="152"/>
          <a:stretch/>
        </p:blipFill>
        <p:spPr>
          <a:xfrm>
            <a:off x="9368152" y="3816408"/>
            <a:ext cx="2005968" cy="2016276"/>
          </a:xfrm>
          <a:custGeom>
            <a:avLst/>
            <a:gdLst/>
            <a:ahLst/>
            <a:cxnLst/>
            <a:rect b="b" l="l" r="r" t="t"/>
            <a:pathLst>
              <a:path h="3476265" w="3458367">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12" name="Picture Placeholder 11">
            <a:extLst>
              <a:ext uri="{FF2B5EF4-FFF2-40B4-BE49-F238E27FC236}">
                <a16:creationId xmlns:a16="http://schemas.microsoft.com/office/drawing/2014/main" id="{B0837FE4-0512-4AC7-8B47-E77B344267D3}"/>
              </a:ext>
            </a:extLst>
          </p:cNvPr>
          <p:cNvPicPr>
            <a:picLocks noChangeAspect="1" noGrp="1"/>
          </p:cNvPicPr>
          <p:nvPr>
            <p:ph idx="4294967295" sz="quarter" type="pic"/>
          </p:nvPr>
        </p:nvPicPr>
        <p:blipFill>
          <a:blip r:embed="rId3"/>
          <a:srcRect b="119" r="3" t="173"/>
          <a:stretch/>
        </p:blipFill>
        <p:spPr>
          <a:xfrm>
            <a:off x="6729406" y="2050125"/>
            <a:ext cx="2468202" cy="1905478"/>
          </a:xfrm>
          <a:custGeom>
            <a:avLst/>
            <a:gdLst/>
            <a:ahLst/>
            <a:cxnLst/>
            <a:rect b="b" l="l" r="r" t="t"/>
            <a:pathLst>
              <a:path h="3536502" w="4579876">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
        <p:nvSpPr>
          <p:cNvPr id="4" name="Text Box 2">
            <a:extLst>
              <a:ext uri="{FF2B5EF4-FFF2-40B4-BE49-F238E27FC236}">
                <a16:creationId xmlns:a16="http://schemas.microsoft.com/office/drawing/2014/main" id="{E3D7276B-3DA6-A2EF-56E2-B347925865C8}"/>
              </a:ext>
            </a:extLst>
          </p:cNvPr>
          <p:cNvSpPr txBox="1">
            <a:spLocks noChangeArrowheads="1"/>
          </p:cNvSpPr>
          <p:nvPr/>
        </p:nvSpPr>
        <p:spPr bwMode="auto">
          <a:xfrm>
            <a:off x="1683515" y="762217"/>
            <a:ext cx="9144000" cy="830997"/>
          </a:xfrm>
          <a:prstGeom prst="rect">
            <a:avLst/>
          </a:prstGeom>
          <a:noFill/>
          <a:ln w="9525">
            <a:noFill/>
            <a:miter lim="800000"/>
            <a:headEnd/>
            <a:tailEnd/>
          </a:ln>
          <a:effectLst/>
        </p:spPr>
        <p:txBody>
          <a:bodyPr>
            <a:spAutoFit/>
          </a:bodyPr>
          <a:lstStyle/>
          <a:p>
            <a:pPr algn="ctr" defTabSz="914400" eaLnBrk="1" fontAlgn="base" hangingPunct="1" indent="0" latinLnBrk="0" lvl="0" marL="0" marR="0" rtl="0">
              <a:lnSpc>
                <a:spcPct val="100000"/>
              </a:lnSpc>
              <a:spcBef>
                <a:spcPct val="50000"/>
              </a:spcBef>
              <a:spcAft>
                <a:spcPct val="0"/>
              </a:spcAft>
              <a:buClrTx/>
              <a:buSzTx/>
              <a:buFontTx/>
              <a:buNone/>
              <a:tabLst/>
              <a:defRPr/>
            </a:pPr>
            <a:r>
              <a:rPr b="1" baseline="0" cap="none" dirty="0" i="1" kern="1200" kumimoji="0" lang="en-US" noProof="0" normalizeH="0" spc="0" strike="noStrike" sz="4800" u="none">
                <a:ln>
                  <a:noFill/>
                </a:ln>
                <a:solidFill>
                  <a:srgbClr val="000099"/>
                </a:solidFill>
                <a:effectLst>
                  <a:outerShdw algn="tl" blurRad="38100" dir="2700000" dist="38100">
                    <a:srgbClr val="C0C0C0"/>
                  </a:outerShdw>
                </a:effectLst>
                <a:uLnTx/>
                <a:uFillTx/>
                <a:latin charset="0" pitchFamily="34" typeface="Tahoma"/>
                <a:ea typeface="+mn-ea"/>
                <a:cs typeface="+mn-cs"/>
              </a:rPr>
              <a:t>2025-26 Referee Clinic</a:t>
            </a:r>
          </a:p>
        </p:txBody>
      </p:sp>
    </p:spTree>
    <p:extLst>
      <p:ext uri="{BB962C8B-B14F-4D97-AF65-F5344CB8AC3E}">
        <p14:creationId xmlns:p14="http://schemas.microsoft.com/office/powerpoint/2010/main" val="1594938525"/>
      </p:ext>
    </p:extLst>
  </p:cSld>
  <p:clrMapOvr>
    <a:masterClrMapping/>
  </p:clrMapOvr>
  <mc:AlternateContent xmlns:mc="http://schemas.openxmlformats.org/markup-compatibility/2006" xmlns:p14="http://schemas.microsoft.com/office/powerpoint/2010/main">
    <mc:Choice Requires="p14">
      <p:transition advClick="0" advTm="3000" p14:dur="0"/>
    </mc:Choice>
    <mc:Fallback xmlns="">
      <p:transition advClick="0"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8DCA46-603B-4178-8707-30E192CE6B8D}"/>
              </a:ext>
            </a:extLst>
          </p:cNvPr>
          <p:cNvSpPr>
            <a:spLocks noGrp="1"/>
          </p:cNvSpPr>
          <p:nvPr>
            <p:ph type="title" idx="4294967295"/>
          </p:nvPr>
        </p:nvSpPr>
        <p:spPr>
          <a:xfrm>
            <a:off x="1879600" y="340614"/>
            <a:ext cx="4462463" cy="1485900"/>
          </a:xfrm>
        </p:spPr>
        <p:txBody>
          <a:bodyPr vert="horz" lIns="91440" tIns="45720" rIns="91440" bIns="45720" rtlCol="0" anchor="b">
            <a:normAutofit fontScale="90000"/>
          </a:bodyPr>
          <a:lstStyle/>
          <a:p>
            <a:pPr algn="ctr"/>
            <a:r>
              <a:rPr lang="en-US" sz="3200" i="1" kern="1200" dirty="0">
                <a:solidFill>
                  <a:srgbClr val="000099"/>
                </a:solidFill>
                <a:latin typeface="Tahoma" panose="020B0604030504040204" pitchFamily="34" charset="0"/>
                <a:ea typeface="Tahoma" panose="020B0604030504040204" pitchFamily="34" charset="0"/>
                <a:cs typeface="Tahoma" panose="020B0604030504040204" pitchFamily="34" charset="0"/>
              </a:rPr>
              <a:t>Respect Others </a:t>
            </a:r>
            <a:br>
              <a:rPr lang="en-US" sz="3200" i="1" kern="1200" dirty="0">
                <a:solidFill>
                  <a:srgbClr val="000099"/>
                </a:solidFill>
                <a:latin typeface="Tahoma" panose="020B0604030504040204" pitchFamily="34" charset="0"/>
                <a:ea typeface="Tahoma" panose="020B0604030504040204" pitchFamily="34" charset="0"/>
                <a:cs typeface="Tahoma" panose="020B0604030504040204" pitchFamily="34" charset="0"/>
              </a:rPr>
            </a:br>
            <a:r>
              <a:rPr lang="en-US" sz="3200" i="1" kern="1200" dirty="0">
                <a:solidFill>
                  <a:srgbClr val="000099"/>
                </a:solidFill>
                <a:latin typeface="Tahoma" panose="020B0604030504040204" pitchFamily="34" charset="0"/>
                <a:ea typeface="Tahoma" panose="020B0604030504040204" pitchFamily="34" charset="0"/>
                <a:cs typeface="Tahoma" panose="020B0604030504040204" pitchFamily="34" charset="0"/>
              </a:rPr>
              <a:t>Let’s Learn Together!</a:t>
            </a:r>
          </a:p>
        </p:txBody>
      </p:sp>
      <p:pic>
        <p:nvPicPr>
          <p:cNvPr id="10" name="Picture 9" descr="Logo, icon&#10;&#10;Description automatically generated">
            <a:extLst>
              <a:ext uri="{FF2B5EF4-FFF2-40B4-BE49-F238E27FC236}">
                <a16:creationId xmlns:a16="http://schemas.microsoft.com/office/drawing/2014/main" id="{24EA8849-ED75-95CB-A1CC-69E43352872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245921" y="446905"/>
            <a:ext cx="2448695" cy="2448695"/>
          </a:xfrm>
          <a:prstGeom prst="rect">
            <a:avLst/>
          </a:prstGeom>
        </p:spPr>
      </p:pic>
      <p:sp>
        <p:nvSpPr>
          <p:cNvPr id="3" name="Freeform: Shape 2">
            <a:extLst>
              <a:ext uri="{FF2B5EF4-FFF2-40B4-BE49-F238E27FC236}">
                <a16:creationId xmlns:a16="http://schemas.microsoft.com/office/drawing/2014/main" id="{ADD49244-7218-FFAF-57EE-6930D58FA369}"/>
              </a:ext>
            </a:extLst>
          </p:cNvPr>
          <p:cNvSpPr/>
          <p:nvPr/>
        </p:nvSpPr>
        <p:spPr>
          <a:xfrm>
            <a:off x="2566470" y="2189582"/>
            <a:ext cx="2456264" cy="706018"/>
          </a:xfrm>
          <a:custGeom>
            <a:avLst/>
            <a:gdLst>
              <a:gd name="connsiteX0" fmla="*/ 0 w 2951331"/>
              <a:gd name="connsiteY0" fmla="*/ 130372 h 782218"/>
              <a:gd name="connsiteX1" fmla="*/ 130372 w 2951331"/>
              <a:gd name="connsiteY1" fmla="*/ 0 h 782218"/>
              <a:gd name="connsiteX2" fmla="*/ 2820959 w 2951331"/>
              <a:gd name="connsiteY2" fmla="*/ 0 h 782218"/>
              <a:gd name="connsiteX3" fmla="*/ 2951331 w 2951331"/>
              <a:gd name="connsiteY3" fmla="*/ 130372 h 782218"/>
              <a:gd name="connsiteX4" fmla="*/ 2951331 w 2951331"/>
              <a:gd name="connsiteY4" fmla="*/ 651846 h 782218"/>
              <a:gd name="connsiteX5" fmla="*/ 2820959 w 2951331"/>
              <a:gd name="connsiteY5" fmla="*/ 782218 h 782218"/>
              <a:gd name="connsiteX6" fmla="*/ 130372 w 2951331"/>
              <a:gd name="connsiteY6" fmla="*/ 782218 h 782218"/>
              <a:gd name="connsiteX7" fmla="*/ 0 w 2951331"/>
              <a:gd name="connsiteY7" fmla="*/ 651846 h 782218"/>
              <a:gd name="connsiteX8" fmla="*/ 0 w 2951331"/>
              <a:gd name="connsiteY8" fmla="*/ 130372 h 78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1331" h="782218">
                <a:moveTo>
                  <a:pt x="0" y="130372"/>
                </a:moveTo>
                <a:cubicBezTo>
                  <a:pt x="0" y="58370"/>
                  <a:pt x="58370" y="0"/>
                  <a:pt x="130372" y="0"/>
                </a:cubicBezTo>
                <a:lnTo>
                  <a:pt x="2820959" y="0"/>
                </a:lnTo>
                <a:cubicBezTo>
                  <a:pt x="2892961" y="0"/>
                  <a:pt x="2951331" y="58370"/>
                  <a:pt x="2951331" y="130372"/>
                </a:cubicBezTo>
                <a:lnTo>
                  <a:pt x="2951331" y="651846"/>
                </a:lnTo>
                <a:cubicBezTo>
                  <a:pt x="2951331" y="723848"/>
                  <a:pt x="2892961" y="782218"/>
                  <a:pt x="2820959" y="782218"/>
                </a:cubicBezTo>
                <a:lnTo>
                  <a:pt x="130372" y="782218"/>
                </a:lnTo>
                <a:cubicBezTo>
                  <a:pt x="58370" y="782218"/>
                  <a:pt x="0" y="723848"/>
                  <a:pt x="0" y="651846"/>
                </a:cubicBezTo>
                <a:lnTo>
                  <a:pt x="0" y="130372"/>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29625" tIns="129625" rIns="129625" bIns="129625" numCol="1" spcCol="1270" anchor="ctr" anchorCtr="0">
            <a:noAutofit/>
          </a:bodyPr>
          <a:lstStyle/>
          <a:p>
            <a:pPr marL="0" lvl="0" indent="0" algn="l" defTabSz="1066800">
              <a:lnSpc>
                <a:spcPct val="90000"/>
              </a:lnSpc>
              <a:spcBef>
                <a:spcPct val="0"/>
              </a:spcBef>
              <a:spcAft>
                <a:spcPct val="35000"/>
              </a:spcAft>
              <a:buNone/>
            </a:pPr>
            <a:r>
              <a:rPr lang="en-US" sz="3200" kern="1200" dirty="0"/>
              <a:t>    Please:</a:t>
            </a:r>
          </a:p>
        </p:txBody>
      </p:sp>
      <p:sp>
        <p:nvSpPr>
          <p:cNvPr id="5" name="Freeform: Shape 4">
            <a:extLst>
              <a:ext uri="{FF2B5EF4-FFF2-40B4-BE49-F238E27FC236}">
                <a16:creationId xmlns:a16="http://schemas.microsoft.com/office/drawing/2014/main" id="{AD1B6DFB-B32D-AC0A-1560-1E7DB007AD0D}"/>
              </a:ext>
            </a:extLst>
          </p:cNvPr>
          <p:cNvSpPr/>
          <p:nvPr/>
        </p:nvSpPr>
        <p:spPr>
          <a:xfrm>
            <a:off x="1018382" y="3429000"/>
            <a:ext cx="8059517" cy="2759217"/>
          </a:xfrm>
          <a:custGeom>
            <a:avLst/>
            <a:gdLst>
              <a:gd name="connsiteX0" fmla="*/ 0 w 3652670"/>
              <a:gd name="connsiteY0" fmla="*/ 0 h 3310872"/>
              <a:gd name="connsiteX1" fmla="*/ 3652670 w 3652670"/>
              <a:gd name="connsiteY1" fmla="*/ 0 h 3310872"/>
              <a:gd name="connsiteX2" fmla="*/ 3652670 w 3652670"/>
              <a:gd name="connsiteY2" fmla="*/ 3310872 h 3310872"/>
              <a:gd name="connsiteX3" fmla="*/ 0 w 3652670"/>
              <a:gd name="connsiteY3" fmla="*/ 3310872 h 3310872"/>
              <a:gd name="connsiteX4" fmla="*/ 0 w 3652670"/>
              <a:gd name="connsiteY4" fmla="*/ 0 h 3310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2670" h="3310872">
                <a:moveTo>
                  <a:pt x="0" y="0"/>
                </a:moveTo>
                <a:lnTo>
                  <a:pt x="3652670" y="0"/>
                </a:lnTo>
                <a:lnTo>
                  <a:pt x="3652670" y="3310872"/>
                </a:lnTo>
                <a:lnTo>
                  <a:pt x="0" y="33108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15166" tIns="30480" rIns="170688" bIns="30480" numCol="1" spcCol="1270" anchor="t" anchorCtr="0">
            <a:noAutofit/>
          </a:bodyPr>
          <a:lstStyle/>
          <a:p>
            <a:pPr marL="342900" lvl="1" indent="-342900" algn="l" defTabSz="844550">
              <a:lnSpc>
                <a:spcPct val="90000"/>
              </a:lnSpc>
              <a:spcBef>
                <a:spcPct val="0"/>
              </a:spcBef>
              <a:spcAft>
                <a:spcPct val="20000"/>
              </a:spcAft>
              <a:buClr>
                <a:srgbClr val="FF0000"/>
              </a:buClr>
              <a:buFont typeface="Wingdings" panose="05000000000000000000" pitchFamily="2" charset="2"/>
              <a:buChar char="Ø"/>
            </a:pPr>
            <a:r>
              <a:rPr lang="en-US" sz="2400" kern="1200" dirty="0"/>
              <a:t>Turn off cell phones, silence or put into airplane mode.</a:t>
            </a:r>
          </a:p>
          <a:p>
            <a:pPr marL="342900" lvl="1" indent="-342900" algn="l" defTabSz="844550">
              <a:lnSpc>
                <a:spcPct val="90000"/>
              </a:lnSpc>
              <a:spcBef>
                <a:spcPct val="0"/>
              </a:spcBef>
              <a:spcAft>
                <a:spcPct val="20000"/>
              </a:spcAft>
              <a:buClr>
                <a:srgbClr val="FF0000"/>
              </a:buClr>
              <a:buFont typeface="Wingdings" panose="05000000000000000000" pitchFamily="2" charset="2"/>
              <a:buChar char="Ø"/>
            </a:pPr>
            <a:r>
              <a:rPr lang="en-US" sz="2400" kern="1200" dirty="0"/>
              <a:t>Pay attention, everyone can learn something new.</a:t>
            </a:r>
          </a:p>
          <a:p>
            <a:pPr marL="342900" lvl="1" indent="-342900" algn="l" defTabSz="844550">
              <a:lnSpc>
                <a:spcPct val="90000"/>
              </a:lnSpc>
              <a:spcBef>
                <a:spcPct val="0"/>
              </a:spcBef>
              <a:spcAft>
                <a:spcPct val="20000"/>
              </a:spcAft>
              <a:buClr>
                <a:srgbClr val="FF0000"/>
              </a:buClr>
              <a:buFont typeface="Wingdings" panose="05000000000000000000" pitchFamily="2" charset="2"/>
              <a:buChar char="Ø"/>
            </a:pPr>
            <a:r>
              <a:rPr lang="en-US" sz="2400" kern="1200" dirty="0"/>
              <a:t>Keep conversations to clinic-related topics.</a:t>
            </a:r>
          </a:p>
          <a:p>
            <a:pPr marL="342900" lvl="1" indent="-342900" algn="l" defTabSz="844550">
              <a:lnSpc>
                <a:spcPct val="90000"/>
              </a:lnSpc>
              <a:spcBef>
                <a:spcPct val="0"/>
              </a:spcBef>
              <a:spcAft>
                <a:spcPct val="20000"/>
              </a:spcAft>
              <a:buClr>
                <a:srgbClr val="FF0000"/>
              </a:buClr>
              <a:buFont typeface="Wingdings" panose="05000000000000000000" pitchFamily="2" charset="2"/>
              <a:buChar char="Ø"/>
            </a:pPr>
            <a:r>
              <a:rPr lang="en-US" sz="2400" kern="1200" dirty="0"/>
              <a:t>If you have a question, ask it please.</a:t>
            </a:r>
          </a:p>
          <a:p>
            <a:pPr marL="342900" lvl="1" indent="-342900" algn="l" defTabSz="844550">
              <a:lnSpc>
                <a:spcPct val="90000"/>
              </a:lnSpc>
              <a:spcBef>
                <a:spcPct val="0"/>
              </a:spcBef>
              <a:spcAft>
                <a:spcPct val="20000"/>
              </a:spcAft>
              <a:buClr>
                <a:srgbClr val="FF0000"/>
              </a:buClr>
              <a:buFont typeface="Wingdings" panose="05000000000000000000" pitchFamily="2" charset="2"/>
              <a:buChar char="Ø"/>
            </a:pPr>
            <a:r>
              <a:rPr lang="en-US" sz="2400" kern="1200" dirty="0"/>
              <a:t>If you must accept a call, please step out of the room so you do not disturb those around you.</a:t>
            </a:r>
          </a:p>
        </p:txBody>
      </p:sp>
    </p:spTree>
    <p:extLst>
      <p:ext uri="{BB962C8B-B14F-4D97-AF65-F5344CB8AC3E}">
        <p14:creationId xmlns:p14="http://schemas.microsoft.com/office/powerpoint/2010/main" val="4156158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3"/>
          <p:cNvSpPr>
            <a:spLocks noGrp="1"/>
          </p:cNvSpPr>
          <p:nvPr>
            <p:ph type="sldNum" sz="quarter" idx="12"/>
          </p:nvPr>
        </p:nvSpPr>
        <p:spPr>
          <a:noFill/>
        </p:spPr>
        <p:txBody>
          <a:bodyPr/>
          <a:lstStyle/>
          <a:p>
            <a:pPr defTabSz="914446" fontAlgn="base">
              <a:spcBef>
                <a:spcPct val="0"/>
              </a:spcBef>
              <a:spcAft>
                <a:spcPct val="0"/>
              </a:spcAft>
            </a:pPr>
            <a:fld id="{44F0AB7F-4DA1-4AB8-81A1-BFF380CE5EE7}" type="slidenum">
              <a:rPr lang="en-US" sz="1400">
                <a:solidFill>
                  <a:srgbClr val="000000"/>
                </a:solidFill>
                <a:latin typeface="Arial" pitchFamily="34" charset="0"/>
                <a:cs typeface="Arial" pitchFamily="34" charset="0"/>
              </a:rPr>
              <a:pPr defTabSz="914446" fontAlgn="base">
                <a:spcBef>
                  <a:spcPct val="0"/>
                </a:spcBef>
                <a:spcAft>
                  <a:spcPct val="0"/>
                </a:spcAft>
              </a:pPr>
              <a:t>3</a:t>
            </a:fld>
            <a:endParaRPr lang="en-US" sz="1400" dirty="0">
              <a:solidFill>
                <a:srgbClr val="000000"/>
              </a:solidFill>
              <a:latin typeface="Arial" pitchFamily="34" charset="0"/>
              <a:cs typeface="Arial" pitchFamily="34" charset="0"/>
            </a:endParaRPr>
          </a:p>
        </p:txBody>
      </p:sp>
      <p:sp>
        <p:nvSpPr>
          <p:cNvPr id="221187" name="Text Box 3"/>
          <p:cNvSpPr txBox="1">
            <a:spLocks noChangeArrowheads="1"/>
          </p:cNvSpPr>
          <p:nvPr/>
        </p:nvSpPr>
        <p:spPr bwMode="auto">
          <a:xfrm>
            <a:off x="1524000" y="779198"/>
            <a:ext cx="9144000" cy="1077218"/>
          </a:xfrm>
          <a:prstGeom prst="rect">
            <a:avLst/>
          </a:prstGeom>
          <a:noFill/>
          <a:ln w="9525">
            <a:noFill/>
            <a:miter lim="800000"/>
            <a:headEnd/>
            <a:tailEnd/>
          </a:ln>
          <a:effectLst/>
        </p:spPr>
        <p:txBody>
          <a:bodyPr>
            <a:spAutoFit/>
          </a:bodyPr>
          <a:lstStyle/>
          <a:p>
            <a:pPr algn="ctr" defTabSz="914446" fontAlgn="base">
              <a:spcBef>
                <a:spcPct val="50000"/>
              </a:spcBef>
              <a:spcAft>
                <a:spcPct val="0"/>
              </a:spcAft>
              <a:defRPr/>
            </a:pPr>
            <a:r>
              <a:rPr lang="en-US" sz="3200" b="1" i="1" dirty="0">
                <a:solidFill>
                  <a:srgbClr val="000099"/>
                </a:solidFill>
                <a:effectLst>
                  <a:outerShdw blurRad="38100" dist="38100" dir="2700000" algn="tl">
                    <a:srgbClr val="C0C0C0"/>
                  </a:outerShdw>
                </a:effectLst>
                <a:latin typeface="Tahoma" pitchFamily="34" charset="0"/>
                <a:cs typeface="Arial" charset="0"/>
              </a:rPr>
              <a:t>Lone Star Region</a:t>
            </a:r>
            <a:br>
              <a:rPr lang="en-US" sz="3200" b="1" i="1" dirty="0">
                <a:solidFill>
                  <a:srgbClr val="000099"/>
                </a:solidFill>
                <a:effectLst>
                  <a:outerShdw blurRad="38100" dist="38100" dir="2700000" algn="tl">
                    <a:srgbClr val="C0C0C0"/>
                  </a:outerShdw>
                </a:effectLst>
                <a:latin typeface="Tahoma" pitchFamily="34" charset="0"/>
                <a:cs typeface="Arial" charset="0"/>
              </a:rPr>
            </a:br>
            <a:r>
              <a:rPr lang="en-US" sz="3200" b="1" i="1" dirty="0">
                <a:solidFill>
                  <a:srgbClr val="000099"/>
                </a:solidFill>
                <a:effectLst>
                  <a:outerShdw blurRad="38100" dist="38100" dir="2700000" algn="tl">
                    <a:srgbClr val="C0C0C0"/>
                  </a:outerShdw>
                </a:effectLst>
                <a:latin typeface="Tahoma" pitchFamily="34" charset="0"/>
                <a:cs typeface="Arial" charset="0"/>
              </a:rPr>
              <a:t>Contacts</a:t>
            </a:r>
          </a:p>
        </p:txBody>
      </p:sp>
      <p:sp>
        <p:nvSpPr>
          <p:cNvPr id="26628" name="Text Box 4"/>
          <p:cNvSpPr txBox="1">
            <a:spLocks noChangeArrowheads="1"/>
          </p:cNvSpPr>
          <p:nvPr/>
        </p:nvSpPr>
        <p:spPr bwMode="auto">
          <a:xfrm>
            <a:off x="4366629" y="2325302"/>
            <a:ext cx="2032929" cy="461665"/>
          </a:xfrm>
          <a:prstGeom prst="rect">
            <a:avLst/>
          </a:prstGeom>
          <a:noFill/>
          <a:ln w="9525">
            <a:noFill/>
            <a:miter lim="800000"/>
            <a:headEnd/>
            <a:tailEnd/>
          </a:ln>
        </p:spPr>
        <p:txBody>
          <a:bodyPr wrap="none">
            <a:spAutoFit/>
          </a:bodyPr>
          <a:lstStyle/>
          <a:p>
            <a:pPr defTabSz="914446" fontAlgn="base">
              <a:spcBef>
                <a:spcPct val="0"/>
              </a:spcBef>
              <a:spcAft>
                <a:spcPct val="0"/>
              </a:spcAft>
            </a:pPr>
            <a:r>
              <a:rPr lang="en-US" sz="2400" b="1" dirty="0">
                <a:solidFill>
                  <a:srgbClr val="FF3300"/>
                </a:solidFill>
                <a:latin typeface="Arial" charset="0"/>
                <a:cs typeface="Arial" charset="0"/>
              </a:rPr>
              <a:t>Scorer Chair</a:t>
            </a:r>
          </a:p>
        </p:txBody>
      </p:sp>
      <p:sp>
        <p:nvSpPr>
          <p:cNvPr id="26629" name="Text Box 5"/>
          <p:cNvSpPr txBox="1">
            <a:spLocks noChangeArrowheads="1"/>
          </p:cNvSpPr>
          <p:nvPr/>
        </p:nvSpPr>
        <p:spPr bwMode="auto">
          <a:xfrm>
            <a:off x="7658224" y="2318698"/>
            <a:ext cx="2188420" cy="461665"/>
          </a:xfrm>
          <a:prstGeom prst="rect">
            <a:avLst/>
          </a:prstGeom>
          <a:noFill/>
          <a:ln w="9525">
            <a:noFill/>
            <a:miter lim="800000"/>
            <a:headEnd/>
            <a:tailEnd/>
          </a:ln>
        </p:spPr>
        <p:txBody>
          <a:bodyPr wrap="none">
            <a:spAutoFit/>
          </a:bodyPr>
          <a:lstStyle/>
          <a:p>
            <a:pPr defTabSz="914446" fontAlgn="base">
              <a:spcBef>
                <a:spcPct val="0"/>
              </a:spcBef>
              <a:spcAft>
                <a:spcPct val="0"/>
              </a:spcAft>
            </a:pPr>
            <a:r>
              <a:rPr lang="en-US" sz="2400" b="1" dirty="0">
                <a:solidFill>
                  <a:srgbClr val="FF3300"/>
                </a:solidFill>
                <a:latin typeface="Arial" charset="0"/>
                <a:cs typeface="Arial" charset="0"/>
              </a:rPr>
              <a:t>Referee Chair</a:t>
            </a:r>
          </a:p>
        </p:txBody>
      </p:sp>
      <p:sp>
        <p:nvSpPr>
          <p:cNvPr id="26630" name="Text Box 6"/>
          <p:cNvSpPr txBox="1">
            <a:spLocks noChangeArrowheads="1"/>
          </p:cNvSpPr>
          <p:nvPr/>
        </p:nvSpPr>
        <p:spPr bwMode="auto">
          <a:xfrm>
            <a:off x="4470132" y="3072105"/>
            <a:ext cx="2999539" cy="1200329"/>
          </a:xfrm>
          <a:prstGeom prst="rect">
            <a:avLst/>
          </a:prstGeom>
          <a:noFill/>
          <a:ln w="9525">
            <a:noFill/>
            <a:miter lim="800000"/>
            <a:headEnd/>
            <a:tailEnd/>
          </a:ln>
        </p:spPr>
        <p:txBody>
          <a:bodyPr wrap="none">
            <a:spAutoFit/>
          </a:bodyPr>
          <a:lstStyle/>
          <a:p>
            <a:pPr defTabSz="914446" fontAlgn="base">
              <a:spcBef>
                <a:spcPct val="0"/>
              </a:spcBef>
              <a:spcAft>
                <a:spcPct val="0"/>
              </a:spcAft>
            </a:pPr>
            <a:r>
              <a:rPr lang="en-US" b="1" dirty="0">
                <a:latin typeface="Arial" charset="0"/>
                <a:cs typeface="Arial" charset="0"/>
              </a:rPr>
              <a:t>Joe Campbell</a:t>
            </a:r>
            <a:br>
              <a:rPr lang="en-US" b="1" dirty="0">
                <a:latin typeface="Arial" charset="0"/>
                <a:cs typeface="Arial" charset="0"/>
              </a:rPr>
            </a:br>
            <a:r>
              <a:rPr lang="en-US" b="1" dirty="0">
                <a:latin typeface="Arial" charset="0"/>
                <a:cs typeface="Arial" charset="0"/>
              </a:rPr>
              <a:t>5110 Binion Forest Lane.</a:t>
            </a:r>
            <a:br>
              <a:rPr lang="en-US" b="1" dirty="0">
                <a:latin typeface="Arial" charset="0"/>
                <a:cs typeface="Arial" charset="0"/>
              </a:rPr>
            </a:br>
            <a:r>
              <a:rPr lang="en-US" b="1" dirty="0">
                <a:latin typeface="Arial" charset="0"/>
                <a:cs typeface="Arial" charset="0"/>
              </a:rPr>
              <a:t>Spring, TX  77389</a:t>
            </a:r>
            <a:br>
              <a:rPr lang="en-US" b="1" dirty="0">
                <a:latin typeface="Arial" charset="0"/>
                <a:cs typeface="Arial" charset="0"/>
              </a:rPr>
            </a:br>
            <a:r>
              <a:rPr lang="en-US" b="1" dirty="0">
                <a:latin typeface="Arial" charset="0"/>
                <a:cs typeface="Arial" charset="0"/>
              </a:rPr>
              <a:t>lsrscorechair@gmail.com</a:t>
            </a:r>
          </a:p>
        </p:txBody>
      </p:sp>
      <p:sp>
        <p:nvSpPr>
          <p:cNvPr id="26631" name="Text Box 7"/>
          <p:cNvSpPr txBox="1">
            <a:spLocks noChangeArrowheads="1"/>
          </p:cNvSpPr>
          <p:nvPr/>
        </p:nvSpPr>
        <p:spPr bwMode="auto">
          <a:xfrm>
            <a:off x="7810377" y="3103697"/>
            <a:ext cx="3484677" cy="1200329"/>
          </a:xfrm>
          <a:prstGeom prst="rect">
            <a:avLst/>
          </a:prstGeom>
          <a:noFill/>
          <a:ln w="9525">
            <a:noFill/>
            <a:miter lim="800000"/>
            <a:headEnd/>
            <a:tailEnd/>
          </a:ln>
        </p:spPr>
        <p:txBody>
          <a:bodyPr wrap="square">
            <a:spAutoFit/>
          </a:bodyPr>
          <a:lstStyle/>
          <a:p>
            <a:pPr defTabSz="914446" fontAlgn="base">
              <a:spcBef>
                <a:spcPct val="0"/>
              </a:spcBef>
              <a:spcAft>
                <a:spcPct val="0"/>
              </a:spcAft>
            </a:pPr>
            <a:r>
              <a:rPr lang="en-US" b="1" dirty="0">
                <a:latin typeface="Arial" charset="0"/>
                <a:cs typeface="Arial" charset="0"/>
              </a:rPr>
              <a:t>Joe Lizama</a:t>
            </a:r>
            <a:br>
              <a:rPr lang="en-US" b="1" dirty="0">
                <a:latin typeface="Arial" charset="0"/>
                <a:cs typeface="Arial" charset="0"/>
              </a:rPr>
            </a:br>
            <a:r>
              <a:rPr lang="en-US" b="1" dirty="0">
                <a:latin typeface="Arial" charset="0"/>
                <a:cs typeface="Arial" charset="0"/>
              </a:rPr>
              <a:t>3733 Morgan Mill Rd</a:t>
            </a:r>
          </a:p>
          <a:p>
            <a:pPr defTabSz="914446" fontAlgn="base">
              <a:spcBef>
                <a:spcPct val="0"/>
              </a:spcBef>
              <a:spcAft>
                <a:spcPct val="0"/>
              </a:spcAft>
            </a:pPr>
            <a:r>
              <a:rPr lang="en-US" b="1" dirty="0">
                <a:latin typeface="Arial" charset="0"/>
                <a:cs typeface="Arial" charset="0"/>
              </a:rPr>
              <a:t>Kempner, TX. 76539</a:t>
            </a:r>
            <a:br>
              <a:rPr lang="en-US" b="1" dirty="0">
                <a:latin typeface="Arial" charset="0"/>
                <a:cs typeface="Arial" charset="0"/>
              </a:rPr>
            </a:br>
            <a:r>
              <a:rPr lang="en-US" b="1" dirty="0">
                <a:latin typeface="Arial" charset="0"/>
                <a:cs typeface="Arial" charset="0"/>
              </a:rPr>
              <a:t>LSRRefereeChair@gmail.com</a:t>
            </a:r>
          </a:p>
        </p:txBody>
      </p:sp>
      <p:sp>
        <p:nvSpPr>
          <p:cNvPr id="26632" name="Text Box 8"/>
          <p:cNvSpPr txBox="1">
            <a:spLocks noChangeArrowheads="1"/>
          </p:cNvSpPr>
          <p:nvPr/>
        </p:nvSpPr>
        <p:spPr bwMode="auto">
          <a:xfrm>
            <a:off x="1524000" y="2309001"/>
            <a:ext cx="2323072" cy="461665"/>
          </a:xfrm>
          <a:prstGeom prst="rect">
            <a:avLst/>
          </a:prstGeom>
          <a:noFill/>
          <a:ln w="9525">
            <a:noFill/>
            <a:miter lim="800000"/>
            <a:headEnd/>
            <a:tailEnd/>
          </a:ln>
        </p:spPr>
        <p:txBody>
          <a:bodyPr wrap="none">
            <a:spAutoFit/>
          </a:bodyPr>
          <a:lstStyle/>
          <a:p>
            <a:pPr defTabSz="914446" fontAlgn="base">
              <a:spcBef>
                <a:spcPct val="0"/>
              </a:spcBef>
              <a:spcAft>
                <a:spcPct val="0"/>
              </a:spcAft>
            </a:pPr>
            <a:r>
              <a:rPr lang="en-US" sz="2400" b="1" dirty="0">
                <a:solidFill>
                  <a:srgbClr val="FF3300"/>
                </a:solidFill>
                <a:latin typeface="Arial" charset="0"/>
                <a:cs typeface="Arial" charset="0"/>
              </a:rPr>
              <a:t>Commissioner</a:t>
            </a:r>
          </a:p>
        </p:txBody>
      </p:sp>
      <p:sp>
        <p:nvSpPr>
          <p:cNvPr id="26633" name="Text Box 9"/>
          <p:cNvSpPr txBox="1">
            <a:spLocks noChangeArrowheads="1"/>
          </p:cNvSpPr>
          <p:nvPr/>
        </p:nvSpPr>
        <p:spPr bwMode="auto">
          <a:xfrm>
            <a:off x="1524000" y="2965198"/>
            <a:ext cx="2460995" cy="1477328"/>
          </a:xfrm>
          <a:prstGeom prst="rect">
            <a:avLst/>
          </a:prstGeom>
          <a:noFill/>
          <a:ln w="9525">
            <a:noFill/>
            <a:miter lim="800000"/>
            <a:headEnd/>
            <a:tailEnd/>
          </a:ln>
        </p:spPr>
        <p:txBody>
          <a:bodyPr wrap="none">
            <a:spAutoFit/>
          </a:bodyPr>
          <a:lstStyle/>
          <a:p>
            <a:pPr defTabSz="914446" fontAlgn="base">
              <a:spcBef>
                <a:spcPct val="0"/>
              </a:spcBef>
              <a:spcAft>
                <a:spcPct val="0"/>
              </a:spcAft>
            </a:pPr>
            <a:r>
              <a:rPr lang="en-US" b="1" dirty="0">
                <a:latin typeface="Arial" charset="0"/>
                <a:cs typeface="Arial" charset="0"/>
              </a:rPr>
              <a:t>Will Vick</a:t>
            </a:r>
            <a:br>
              <a:rPr lang="en-US" b="1" dirty="0">
                <a:latin typeface="Arial" charset="0"/>
                <a:cs typeface="Arial" charset="0"/>
              </a:rPr>
            </a:br>
            <a:r>
              <a:rPr lang="en-US" b="1" dirty="0">
                <a:latin typeface="Arial" charset="0"/>
                <a:cs typeface="Arial" charset="0"/>
              </a:rPr>
              <a:t>1608 Canyon Oak</a:t>
            </a:r>
            <a:br>
              <a:rPr lang="en-US" b="1" dirty="0">
                <a:latin typeface="Arial" charset="0"/>
                <a:cs typeface="Arial" charset="0"/>
              </a:rPr>
            </a:br>
            <a:r>
              <a:rPr lang="en-US" b="1" dirty="0">
                <a:latin typeface="Arial" charset="0"/>
                <a:cs typeface="Arial" charset="0"/>
              </a:rPr>
              <a:t>Shertz, TX  77154</a:t>
            </a:r>
            <a:br>
              <a:rPr lang="en-US" b="1" dirty="0">
                <a:latin typeface="Arial" charset="0"/>
                <a:cs typeface="Arial" charset="0"/>
              </a:rPr>
            </a:br>
            <a:r>
              <a:rPr lang="en-US" b="1" dirty="0">
                <a:latin typeface="Arial" charset="0"/>
                <a:cs typeface="Arial" charset="0"/>
              </a:rPr>
              <a:t>willvick@satx.rr.com</a:t>
            </a:r>
            <a:br>
              <a:rPr lang="en-US" b="1" dirty="0">
                <a:latin typeface="Arial" charset="0"/>
                <a:cs typeface="Arial" charset="0"/>
              </a:rPr>
            </a:br>
            <a:r>
              <a:rPr lang="en-US" b="1" dirty="0">
                <a:latin typeface="Arial" charset="0"/>
                <a:cs typeface="Arial" charset="0"/>
              </a:rPr>
              <a:t>210.945.4365</a:t>
            </a:r>
          </a:p>
        </p:txBody>
      </p:sp>
      <p:sp>
        <p:nvSpPr>
          <p:cNvPr id="221208" name="Rectangle 24"/>
          <p:cNvSpPr>
            <a:spLocks noChangeArrowheads="1"/>
          </p:cNvSpPr>
          <p:nvPr/>
        </p:nvSpPr>
        <p:spPr bwMode="auto">
          <a:xfrm>
            <a:off x="7810378" y="2965197"/>
            <a:ext cx="3379948" cy="1477328"/>
          </a:xfrm>
          <a:prstGeom prst="rect">
            <a:avLst/>
          </a:prstGeom>
          <a:noFill/>
          <a:ln w="76200">
            <a:solidFill>
              <a:srgbClr val="0033CC"/>
            </a:solidFill>
            <a:miter lim="800000"/>
            <a:headEnd/>
            <a:tailEnd/>
          </a:ln>
        </p:spPr>
        <p:txBody>
          <a:bodyPr wrap="none" anchor="ctr"/>
          <a:lstStyle/>
          <a:p>
            <a:pPr defTabSz="914446" fontAlgn="base">
              <a:spcBef>
                <a:spcPct val="0"/>
              </a:spcBef>
              <a:spcAft>
                <a:spcPct val="0"/>
              </a:spcAft>
            </a:pPr>
            <a:endParaRPr lang="en-US" b="1" dirty="0">
              <a:solidFill>
                <a:srgbClr val="000000"/>
              </a:solidFill>
              <a:latin typeface="Arial" charset="0"/>
              <a:cs typeface="Arial" charset="0"/>
            </a:endParaRPr>
          </a:p>
        </p:txBody>
      </p:sp>
      <p:sp>
        <p:nvSpPr>
          <p:cNvPr id="221209" name="Text Box 25"/>
          <p:cNvSpPr txBox="1">
            <a:spLocks noChangeArrowheads="1"/>
          </p:cNvSpPr>
          <p:nvPr/>
        </p:nvSpPr>
        <p:spPr bwMode="auto">
          <a:xfrm>
            <a:off x="9549745" y="1193179"/>
            <a:ext cx="2236510" cy="923330"/>
          </a:xfrm>
          <a:prstGeom prst="rect">
            <a:avLst/>
          </a:prstGeom>
          <a:noFill/>
          <a:ln w="9525">
            <a:noFill/>
            <a:miter lim="800000"/>
            <a:headEnd/>
            <a:tailEnd/>
          </a:ln>
        </p:spPr>
        <p:txBody>
          <a:bodyPr wrap="none">
            <a:spAutoFit/>
          </a:bodyPr>
          <a:lstStyle/>
          <a:p>
            <a:pPr algn="ctr" defTabSz="914446" fontAlgn="base">
              <a:spcBef>
                <a:spcPct val="0"/>
              </a:spcBef>
              <a:spcAft>
                <a:spcPct val="0"/>
              </a:spcAft>
            </a:pPr>
            <a:r>
              <a:rPr lang="en-US" b="1" i="1" dirty="0">
                <a:solidFill>
                  <a:srgbClr val="000099"/>
                </a:solidFill>
                <a:latin typeface="Arial" charset="0"/>
                <a:cs typeface="Arial" charset="0"/>
              </a:rPr>
              <a:t>Email or Mail your </a:t>
            </a:r>
          </a:p>
          <a:p>
            <a:pPr algn="ctr" defTabSz="914446" fontAlgn="base">
              <a:spcBef>
                <a:spcPct val="0"/>
              </a:spcBef>
              <a:spcAft>
                <a:spcPct val="0"/>
              </a:spcAft>
            </a:pPr>
            <a:r>
              <a:rPr lang="en-US" b="1" i="1" dirty="0">
                <a:solidFill>
                  <a:srgbClr val="000099"/>
                </a:solidFill>
                <a:latin typeface="Arial" charset="0"/>
                <a:cs typeface="Arial" charset="0"/>
              </a:rPr>
              <a:t>completed</a:t>
            </a:r>
          </a:p>
          <a:p>
            <a:pPr algn="ctr" defTabSz="914446" fontAlgn="base">
              <a:spcBef>
                <a:spcPct val="0"/>
              </a:spcBef>
              <a:spcAft>
                <a:spcPct val="0"/>
              </a:spcAft>
            </a:pPr>
            <a:r>
              <a:rPr lang="en-US" b="1" i="1" dirty="0">
                <a:solidFill>
                  <a:srgbClr val="000099"/>
                </a:solidFill>
                <a:latin typeface="Arial" charset="0"/>
                <a:cs typeface="Arial" charset="0"/>
              </a:rPr>
              <a:t>Rating forms to:</a:t>
            </a:r>
          </a:p>
        </p:txBody>
      </p:sp>
      <p:sp>
        <p:nvSpPr>
          <p:cNvPr id="221210" name="Line 26"/>
          <p:cNvSpPr>
            <a:spLocks noChangeShapeType="1"/>
          </p:cNvSpPr>
          <p:nvPr/>
        </p:nvSpPr>
        <p:spPr bwMode="auto">
          <a:xfrm flipH="1">
            <a:off x="10617207" y="2208787"/>
            <a:ext cx="573119" cy="430296"/>
          </a:xfrm>
          <a:prstGeom prst="line">
            <a:avLst/>
          </a:prstGeom>
          <a:noFill/>
          <a:ln w="76200">
            <a:solidFill>
              <a:srgbClr val="FF3300"/>
            </a:solidFill>
            <a:round/>
            <a:headEnd/>
            <a:tailEnd type="triangle" w="med" len="med"/>
          </a:ln>
        </p:spPr>
        <p:txBody>
          <a:bodyPr/>
          <a:lstStyle/>
          <a:p>
            <a:pPr defTabSz="914446" fontAlgn="base">
              <a:spcBef>
                <a:spcPct val="0"/>
              </a:spcBef>
              <a:spcAft>
                <a:spcPct val="0"/>
              </a:spcAft>
            </a:pPr>
            <a:endParaRPr lang="en-US" b="1" dirty="0">
              <a:solidFill>
                <a:srgbClr val="000000"/>
              </a:solidFill>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3500"/>
                                  </p:stCondLst>
                                  <p:childTnLst>
                                    <p:set>
                                      <p:cBhvr>
                                        <p:cTn id="6" dur="1" fill="hold">
                                          <p:stCondLst>
                                            <p:cond delay="0"/>
                                          </p:stCondLst>
                                        </p:cTn>
                                        <p:tgtEl>
                                          <p:spTgt spid="221208"/>
                                        </p:tgtEl>
                                        <p:attrNameLst>
                                          <p:attrName>style.visibility</p:attrName>
                                        </p:attrNameLst>
                                      </p:cBhvr>
                                      <p:to>
                                        <p:strVal val="visible"/>
                                      </p:to>
                                    </p:set>
                                    <p:animEffect transition="in" filter="wipe(down)">
                                      <p:cBhvr>
                                        <p:cTn id="7" dur="580">
                                          <p:stCondLst>
                                            <p:cond delay="0"/>
                                          </p:stCondLst>
                                        </p:cTn>
                                        <p:tgtEl>
                                          <p:spTgt spid="221208"/>
                                        </p:tgtEl>
                                      </p:cBhvr>
                                    </p:animEffect>
                                    <p:anim calcmode="lin" valueType="num">
                                      <p:cBhvr>
                                        <p:cTn id="8" dur="1822" tmFilter="0,0; 0.14,0.36; 0.43,0.73; 0.71,0.91; 1.0,1.0">
                                          <p:stCondLst>
                                            <p:cond delay="0"/>
                                          </p:stCondLst>
                                        </p:cTn>
                                        <p:tgtEl>
                                          <p:spTgt spid="22120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2120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2120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2120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21208"/>
                                        </p:tgtEl>
                                        <p:attrNameLst>
                                          <p:attrName>ppt_y</p:attrName>
                                        </p:attrNameLst>
                                      </p:cBhvr>
                                      <p:tavLst>
                                        <p:tav tm="0" fmla="#ppt_y-sin(pi*$)/81">
                                          <p:val>
                                            <p:fltVal val="0"/>
                                          </p:val>
                                        </p:tav>
                                        <p:tav tm="100000">
                                          <p:val>
                                            <p:fltVal val="1"/>
                                          </p:val>
                                        </p:tav>
                                      </p:tavLst>
                                    </p:anim>
                                    <p:animScale>
                                      <p:cBhvr>
                                        <p:cTn id="13" dur="26">
                                          <p:stCondLst>
                                            <p:cond delay="650"/>
                                          </p:stCondLst>
                                        </p:cTn>
                                        <p:tgtEl>
                                          <p:spTgt spid="221208"/>
                                        </p:tgtEl>
                                      </p:cBhvr>
                                      <p:to x="100000" y="60000"/>
                                    </p:animScale>
                                    <p:animScale>
                                      <p:cBhvr>
                                        <p:cTn id="14" dur="166" decel="50000">
                                          <p:stCondLst>
                                            <p:cond delay="676"/>
                                          </p:stCondLst>
                                        </p:cTn>
                                        <p:tgtEl>
                                          <p:spTgt spid="221208"/>
                                        </p:tgtEl>
                                      </p:cBhvr>
                                      <p:to x="100000" y="100000"/>
                                    </p:animScale>
                                    <p:animScale>
                                      <p:cBhvr>
                                        <p:cTn id="15" dur="26">
                                          <p:stCondLst>
                                            <p:cond delay="1312"/>
                                          </p:stCondLst>
                                        </p:cTn>
                                        <p:tgtEl>
                                          <p:spTgt spid="221208"/>
                                        </p:tgtEl>
                                      </p:cBhvr>
                                      <p:to x="100000" y="80000"/>
                                    </p:animScale>
                                    <p:animScale>
                                      <p:cBhvr>
                                        <p:cTn id="16" dur="166" decel="50000">
                                          <p:stCondLst>
                                            <p:cond delay="1338"/>
                                          </p:stCondLst>
                                        </p:cTn>
                                        <p:tgtEl>
                                          <p:spTgt spid="221208"/>
                                        </p:tgtEl>
                                      </p:cBhvr>
                                      <p:to x="100000" y="100000"/>
                                    </p:animScale>
                                    <p:animScale>
                                      <p:cBhvr>
                                        <p:cTn id="17" dur="26">
                                          <p:stCondLst>
                                            <p:cond delay="1642"/>
                                          </p:stCondLst>
                                        </p:cTn>
                                        <p:tgtEl>
                                          <p:spTgt spid="221208"/>
                                        </p:tgtEl>
                                      </p:cBhvr>
                                      <p:to x="100000" y="90000"/>
                                    </p:animScale>
                                    <p:animScale>
                                      <p:cBhvr>
                                        <p:cTn id="18" dur="166" decel="50000">
                                          <p:stCondLst>
                                            <p:cond delay="1668"/>
                                          </p:stCondLst>
                                        </p:cTn>
                                        <p:tgtEl>
                                          <p:spTgt spid="221208"/>
                                        </p:tgtEl>
                                      </p:cBhvr>
                                      <p:to x="100000" y="100000"/>
                                    </p:animScale>
                                    <p:animScale>
                                      <p:cBhvr>
                                        <p:cTn id="19" dur="26">
                                          <p:stCondLst>
                                            <p:cond delay="1808"/>
                                          </p:stCondLst>
                                        </p:cTn>
                                        <p:tgtEl>
                                          <p:spTgt spid="221208"/>
                                        </p:tgtEl>
                                      </p:cBhvr>
                                      <p:to x="100000" y="95000"/>
                                    </p:animScale>
                                    <p:animScale>
                                      <p:cBhvr>
                                        <p:cTn id="20" dur="166" decel="50000">
                                          <p:stCondLst>
                                            <p:cond delay="1834"/>
                                          </p:stCondLst>
                                        </p:cTn>
                                        <p:tgtEl>
                                          <p:spTgt spid="221208"/>
                                        </p:tgtEl>
                                      </p:cBhvr>
                                      <p:to x="100000" y="100000"/>
                                    </p:animScale>
                                  </p:childTnLst>
                                </p:cTn>
                              </p:par>
                            </p:childTnLst>
                          </p:cTn>
                        </p:par>
                        <p:par>
                          <p:cTn id="21" fill="hold">
                            <p:stCondLst>
                              <p:cond delay="5500"/>
                            </p:stCondLst>
                            <p:childTnLst>
                              <p:par>
                                <p:cTn id="22" presetID="4" presetClass="entr" presetSubtype="32" fill="hold" grpId="0" nodeType="afterEffect">
                                  <p:stCondLst>
                                    <p:cond delay="0"/>
                                  </p:stCondLst>
                                  <p:childTnLst>
                                    <p:set>
                                      <p:cBhvr>
                                        <p:cTn id="23" dur="1" fill="hold">
                                          <p:stCondLst>
                                            <p:cond delay="0"/>
                                          </p:stCondLst>
                                        </p:cTn>
                                        <p:tgtEl>
                                          <p:spTgt spid="221209"/>
                                        </p:tgtEl>
                                        <p:attrNameLst>
                                          <p:attrName>style.visibility</p:attrName>
                                        </p:attrNameLst>
                                      </p:cBhvr>
                                      <p:to>
                                        <p:strVal val="visible"/>
                                      </p:to>
                                    </p:set>
                                    <p:animEffect transition="in" filter="box(out)">
                                      <p:cBhvr>
                                        <p:cTn id="24" dur="500"/>
                                        <p:tgtEl>
                                          <p:spTgt spid="221209"/>
                                        </p:tgtEl>
                                      </p:cBhvr>
                                    </p:animEffect>
                                  </p:childTnLst>
                                </p:cTn>
                              </p:par>
                            </p:childTnLst>
                          </p:cTn>
                        </p:par>
                        <p:par>
                          <p:cTn id="25" fill="hold">
                            <p:stCondLst>
                              <p:cond delay="6000"/>
                            </p:stCondLst>
                            <p:childTnLst>
                              <p:par>
                                <p:cTn id="26" presetID="22" presetClass="entr" presetSubtype="1" repeatCount="5000" fill="hold" grpId="0" nodeType="afterEffect">
                                  <p:stCondLst>
                                    <p:cond delay="0"/>
                                  </p:stCondLst>
                                  <p:childTnLst>
                                    <p:set>
                                      <p:cBhvr>
                                        <p:cTn id="27" dur="1" fill="hold">
                                          <p:stCondLst>
                                            <p:cond delay="0"/>
                                          </p:stCondLst>
                                        </p:cTn>
                                        <p:tgtEl>
                                          <p:spTgt spid="221210"/>
                                        </p:tgtEl>
                                        <p:attrNameLst>
                                          <p:attrName>style.visibility</p:attrName>
                                        </p:attrNameLst>
                                      </p:cBhvr>
                                      <p:to>
                                        <p:strVal val="visible"/>
                                      </p:to>
                                    </p:set>
                                    <p:animEffect transition="in" filter="wipe(up)">
                                      <p:cBhvr>
                                        <p:cTn id="28" dur="1000"/>
                                        <p:tgtEl>
                                          <p:spTgt spid="221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208" grpId="0" animBg="1"/>
      <p:bldP spid="221209" grpId="0"/>
      <p:bldP spid="2212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0C02BF-49ED-496E-9ABA-15E6BF632132}"/>
              </a:ext>
            </a:extLst>
          </p:cNvPr>
          <p:cNvSpPr>
            <a:spLocks noGrp="1"/>
          </p:cNvSpPr>
          <p:nvPr>
            <p:ph type="sldNum" sz="quarter" idx="12"/>
          </p:nvPr>
        </p:nvSpPr>
        <p:spPr/>
        <p:txBody>
          <a:bodyPr/>
          <a:lstStyle/>
          <a:p>
            <a:pPr algn="r"/>
            <a:fld id="{3D3C4EEC-F499-4A7F-B67B-5709763315B6}" type="slidenum">
              <a:rPr lang="en-US" sz="1400" smtClean="0"/>
              <a:pPr algn="r"/>
              <a:t>4</a:t>
            </a:fld>
            <a:endParaRPr lang="en-US" sz="1400" dirty="0"/>
          </a:p>
        </p:txBody>
      </p:sp>
      <p:sp>
        <p:nvSpPr>
          <p:cNvPr id="39" name="Title 38">
            <a:extLst>
              <a:ext uri="{FF2B5EF4-FFF2-40B4-BE49-F238E27FC236}">
                <a16:creationId xmlns:a16="http://schemas.microsoft.com/office/drawing/2014/main" id="{57E32F23-88F7-4019-96BA-D9F1F3935AD2}"/>
              </a:ext>
            </a:extLst>
          </p:cNvPr>
          <p:cNvSpPr>
            <a:spLocks noGrp="1"/>
          </p:cNvSpPr>
          <p:nvPr>
            <p:ph type="title" idx="4294967295"/>
          </p:nvPr>
        </p:nvSpPr>
        <p:spPr>
          <a:xfrm>
            <a:off x="2831336" y="502055"/>
            <a:ext cx="6096000" cy="690906"/>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TODAY’S AGENDA</a:t>
            </a:r>
          </a:p>
        </p:txBody>
      </p:sp>
      <p:sp>
        <p:nvSpPr>
          <p:cNvPr id="4" name="Rectangle 3">
            <a:extLst>
              <a:ext uri="{FF2B5EF4-FFF2-40B4-BE49-F238E27FC236}">
                <a16:creationId xmlns:a16="http://schemas.microsoft.com/office/drawing/2014/main" id="{7B746BFE-FB7E-C53B-E170-13149626AE3C}"/>
              </a:ext>
            </a:extLst>
          </p:cNvPr>
          <p:cNvSpPr/>
          <p:nvPr/>
        </p:nvSpPr>
        <p:spPr>
          <a:xfrm>
            <a:off x="2211074" y="1303130"/>
            <a:ext cx="7769852" cy="4901663"/>
          </a:xfrm>
          <a:prstGeom prst="rect">
            <a:avLst/>
          </a:prstGeom>
        </p:spPr>
        <p:txBody>
          <a:bodyPr wrap="square">
            <a:spAutoFit/>
          </a:bodyPr>
          <a:lstStyle/>
          <a:p>
            <a:pPr marL="471488" lvl="2" indent="-342900" eaLnBrk="0" fontAlgn="base" hangingPunct="0">
              <a:lnSpc>
                <a:spcPts val="3000"/>
              </a:lnSpc>
              <a:spcBef>
                <a:spcPct val="20000"/>
              </a:spcBef>
              <a:spcAft>
                <a:spcPct val="0"/>
              </a:spcAft>
              <a:buClr>
                <a:srgbClr val="FF3300"/>
              </a:buClr>
              <a:buSzPct val="100000"/>
              <a:buFont typeface="Wingdings" panose="05000000000000000000" pitchFamily="2" charset="2"/>
              <a:buChar char="Ø"/>
              <a:defRPr/>
            </a:pPr>
            <a:r>
              <a:rPr lang="en-US" sz="2200" b="1" dirty="0">
                <a:latin typeface="Arial" panose="020B0604020202020204" pitchFamily="34" charset="0"/>
                <a:cs typeface="Arial" panose="020B0604020202020204" pitchFamily="34" charset="0"/>
              </a:rPr>
              <a:t>Requirements for a Referee Certification</a:t>
            </a:r>
          </a:p>
          <a:p>
            <a:pPr marL="471488" lvl="2" indent="-342900" eaLnBrk="0" fontAlgn="base" hangingPunct="0">
              <a:lnSpc>
                <a:spcPts val="3000"/>
              </a:lnSpc>
              <a:spcBef>
                <a:spcPct val="20000"/>
              </a:spcBef>
              <a:spcAft>
                <a:spcPct val="0"/>
              </a:spcAft>
              <a:buClr>
                <a:srgbClr val="FF3300"/>
              </a:buClr>
              <a:buSzPct val="100000"/>
              <a:buFont typeface="Wingdings" panose="05000000000000000000" pitchFamily="2" charset="2"/>
              <a:buChar char="Ø"/>
              <a:defRPr/>
            </a:pPr>
            <a:r>
              <a:rPr kumimoji="0" lang="en-US" sz="2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New </a:t>
            </a:r>
            <a:r>
              <a:rPr lang="en-US" sz="2200" b="1" dirty="0">
                <a:latin typeface="Arial" panose="020B0604020202020204" pitchFamily="34" charset="0"/>
                <a:cs typeface="Arial" panose="020B0604020202020204" pitchFamily="34" charset="0"/>
              </a:rPr>
              <a:t>R</a:t>
            </a:r>
            <a:r>
              <a:rPr kumimoji="0" lang="en-US" sz="2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ules Changes</a:t>
            </a:r>
          </a:p>
          <a:p>
            <a:pPr marL="471488" lvl="2" indent="-342900" eaLnBrk="0" fontAlgn="base" hangingPunct="0">
              <a:lnSpc>
                <a:spcPts val="3000"/>
              </a:lnSpc>
              <a:spcBef>
                <a:spcPct val="20000"/>
              </a:spcBef>
              <a:spcAft>
                <a:spcPct val="0"/>
              </a:spcAft>
              <a:buClr>
                <a:srgbClr val="FF3300"/>
              </a:buClr>
              <a:buSzPct val="100000"/>
              <a:buFont typeface="Wingdings" panose="05000000000000000000" pitchFamily="2" charset="2"/>
              <a:buChar char="Ø"/>
              <a:defRPr/>
            </a:pPr>
            <a:r>
              <a:rPr lang="en-US" sz="2200" b="1" dirty="0">
                <a:latin typeface="Arial" panose="020B0604020202020204" pitchFamily="34" charset="0"/>
                <a:cs typeface="Arial" panose="020B0604020202020204" pitchFamily="34" charset="0"/>
              </a:rPr>
              <a:t>First and Second Referee Duties</a:t>
            </a:r>
          </a:p>
          <a:p>
            <a:pPr marL="471488" lvl="2" indent="-342900" eaLnBrk="0" fontAlgn="base" hangingPunct="0">
              <a:lnSpc>
                <a:spcPts val="3000"/>
              </a:lnSpc>
              <a:spcBef>
                <a:spcPct val="20000"/>
              </a:spcBef>
              <a:spcAft>
                <a:spcPct val="0"/>
              </a:spcAft>
              <a:buClr>
                <a:srgbClr val="FF3300"/>
              </a:buClr>
              <a:buSzPct val="100000"/>
              <a:buFont typeface="Wingdings" panose="05000000000000000000" pitchFamily="2" charset="2"/>
              <a:buChar char="Ø"/>
              <a:defRPr/>
            </a:pPr>
            <a:r>
              <a:rPr lang="en-US" sz="2200" b="1" dirty="0">
                <a:latin typeface="Arial" panose="020B0604020202020204" pitchFamily="34" charset="0"/>
                <a:cs typeface="Arial" panose="020B0604020202020204" pitchFamily="34" charset="0"/>
              </a:rPr>
              <a:t>Coin Toss</a:t>
            </a:r>
          </a:p>
          <a:p>
            <a:pPr marL="471488" lvl="2" indent="-342900" eaLnBrk="0" fontAlgn="base" hangingPunct="0">
              <a:lnSpc>
                <a:spcPts val="3000"/>
              </a:lnSpc>
              <a:spcBef>
                <a:spcPct val="20000"/>
              </a:spcBef>
              <a:spcAft>
                <a:spcPct val="0"/>
              </a:spcAft>
              <a:buClr>
                <a:srgbClr val="FF3300"/>
              </a:buClr>
              <a:buSzPct val="100000"/>
              <a:buFont typeface="Wingdings" panose="05000000000000000000" pitchFamily="2" charset="2"/>
              <a:buChar char="Ø"/>
              <a:defRPr/>
            </a:pPr>
            <a:r>
              <a:rPr lang="en-US" sz="2200" b="1" dirty="0">
                <a:latin typeface="Arial" panose="020B0604020202020204" pitchFamily="34" charset="0"/>
                <a:cs typeface="Arial" panose="020B0604020202020204" pitchFamily="34" charset="0"/>
              </a:rPr>
              <a:t>Group Discussion &amp; Interaction</a:t>
            </a:r>
          </a:p>
          <a:p>
            <a:pPr marL="471488" lvl="2" indent="-342900" eaLnBrk="0" fontAlgn="base" hangingPunct="0">
              <a:lnSpc>
                <a:spcPts val="3000"/>
              </a:lnSpc>
              <a:spcBef>
                <a:spcPct val="20000"/>
              </a:spcBef>
              <a:spcAft>
                <a:spcPct val="0"/>
              </a:spcAft>
              <a:buClr>
                <a:srgbClr val="FF3300"/>
              </a:buClr>
              <a:buSzPct val="100000"/>
              <a:buFont typeface="Wingdings" panose="05000000000000000000" pitchFamily="2" charset="2"/>
              <a:buChar char="Ø"/>
              <a:defRPr/>
            </a:pPr>
            <a:r>
              <a:rPr lang="en-US" sz="2200" b="1" dirty="0">
                <a:latin typeface="Arial" panose="020B0604020202020204" pitchFamily="34" charset="0"/>
                <a:cs typeface="Arial" panose="020B0604020202020204" pitchFamily="34" charset="0"/>
              </a:rPr>
              <a:t>Points of Emphasis</a:t>
            </a:r>
          </a:p>
          <a:p>
            <a:pPr marL="471488" lvl="2" indent="-342900" eaLnBrk="0" fontAlgn="base" hangingPunct="0">
              <a:lnSpc>
                <a:spcPts val="3000"/>
              </a:lnSpc>
              <a:spcBef>
                <a:spcPct val="20000"/>
              </a:spcBef>
              <a:spcAft>
                <a:spcPct val="0"/>
              </a:spcAft>
              <a:buClr>
                <a:srgbClr val="FF3300"/>
              </a:buClr>
              <a:buSzPct val="100000"/>
              <a:buFont typeface="Wingdings" panose="05000000000000000000" pitchFamily="2" charset="2"/>
              <a:buChar char="Ø"/>
              <a:defRPr/>
            </a:pPr>
            <a:r>
              <a:rPr lang="en-US" sz="2200" b="1" dirty="0">
                <a:latin typeface="Arial" panose="020B0604020202020204" pitchFamily="34" charset="0"/>
                <a:cs typeface="Arial" panose="020B0604020202020204" pitchFamily="34" charset="0"/>
              </a:rPr>
              <a:t>Sanctions, Signals &amp; Mechanics</a:t>
            </a:r>
          </a:p>
          <a:p>
            <a:pPr marL="471488" lvl="2" indent="-342900" eaLnBrk="0" fontAlgn="base" hangingPunct="0">
              <a:lnSpc>
                <a:spcPts val="3000"/>
              </a:lnSpc>
              <a:spcBef>
                <a:spcPct val="20000"/>
              </a:spcBef>
              <a:spcAft>
                <a:spcPct val="0"/>
              </a:spcAft>
              <a:buClr>
                <a:srgbClr val="FF3300"/>
              </a:buClr>
              <a:buSzPct val="100000"/>
              <a:buFont typeface="Wingdings" panose="05000000000000000000" pitchFamily="2" charset="2"/>
              <a:buChar char="Ø"/>
              <a:defRPr/>
            </a:pPr>
            <a:r>
              <a:rPr lang="en-US" sz="2200" b="1" dirty="0">
                <a:latin typeface="Arial" panose="020B0604020202020204" pitchFamily="34" charset="0"/>
                <a:cs typeface="Arial" panose="020B0604020202020204" pitchFamily="34" charset="0"/>
              </a:rPr>
              <a:t>Harassment Incident Response Officials &amp; Staff (HIROS)</a:t>
            </a:r>
          </a:p>
          <a:p>
            <a:pPr marL="471488" lvl="2" indent="-342900" eaLnBrk="0" fontAlgn="base" hangingPunct="0">
              <a:lnSpc>
                <a:spcPts val="3000"/>
              </a:lnSpc>
              <a:spcBef>
                <a:spcPct val="20000"/>
              </a:spcBef>
              <a:spcAft>
                <a:spcPct val="0"/>
              </a:spcAft>
              <a:buClr>
                <a:srgbClr val="FF3300"/>
              </a:buClr>
              <a:buSzPct val="100000"/>
              <a:buFont typeface="Wingdings" panose="05000000000000000000" pitchFamily="2" charset="2"/>
              <a:buChar char="Ø"/>
              <a:defRPr/>
            </a:pPr>
            <a:r>
              <a:rPr lang="en-US" sz="2200" b="1" dirty="0">
                <a:latin typeface="Arial" panose="020B0604020202020204" pitchFamily="34" charset="0"/>
                <a:cs typeface="Arial" panose="020B0604020202020204" pitchFamily="34" charset="0"/>
              </a:rPr>
              <a:t>Sample Test Questions</a:t>
            </a:r>
          </a:p>
          <a:p>
            <a:pPr marL="471488" lvl="2" indent="-342900" eaLnBrk="0" fontAlgn="base" hangingPunct="0">
              <a:lnSpc>
                <a:spcPts val="3000"/>
              </a:lnSpc>
              <a:spcBef>
                <a:spcPct val="20000"/>
              </a:spcBef>
              <a:spcAft>
                <a:spcPct val="0"/>
              </a:spcAft>
              <a:buClr>
                <a:srgbClr val="FF3300"/>
              </a:buClr>
              <a:buSzPct val="100000"/>
              <a:buFont typeface="Wingdings" panose="05000000000000000000" pitchFamily="2" charset="2"/>
              <a:buChar char="Ø"/>
              <a:defRPr/>
            </a:pPr>
            <a:r>
              <a:rPr lang="en-US" sz="2200" b="1" dirty="0">
                <a:latin typeface="Arial" panose="020B0604020202020204" pitchFamily="34" charset="0"/>
                <a:cs typeface="Arial" panose="020B0604020202020204" pitchFamily="34" charset="0"/>
              </a:rPr>
              <a:t>Test </a:t>
            </a:r>
            <a:endParaRPr kumimoji="0" lang="en-US" sz="22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5949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C2FB06-0453-C944-C293-14172AA7C08F}"/>
              </a:ext>
            </a:extLst>
          </p:cNvPr>
          <p:cNvSpPr>
            <a:spLocks noGrp="1"/>
          </p:cNvSpPr>
          <p:nvPr>
            <p:ph type="sldNum" sz="quarter" idx="12"/>
          </p:nvPr>
        </p:nvSpPr>
        <p:spPr/>
        <p:txBody>
          <a:bodyPr>
            <a:normAutofit/>
          </a:bodyPr>
          <a:lstStyle/>
          <a:p>
            <a:pPr>
              <a:spcAft>
                <a:spcPts val="600"/>
              </a:spcAft>
              <a:defRPr/>
            </a:pPr>
            <a:fld id="{34991440-38FD-43B1-8F6F-133711FEB156}" type="slidenum">
              <a:rPr lang="en-US" sz="1400">
                <a:solidFill>
                  <a:schemeClr val="bg1">
                    <a:lumMod val="50000"/>
                  </a:schemeClr>
                </a:solidFill>
              </a:rPr>
              <a:pPr>
                <a:spcAft>
                  <a:spcPts val="600"/>
                </a:spcAft>
                <a:defRPr/>
              </a:pPr>
              <a:t>5</a:t>
            </a:fld>
            <a:endParaRPr lang="en-US" sz="1400" dirty="0">
              <a:solidFill>
                <a:schemeClr val="bg1">
                  <a:lumMod val="50000"/>
                </a:schemeClr>
              </a:solidFill>
            </a:endParaRPr>
          </a:p>
        </p:txBody>
      </p:sp>
      <p:sp>
        <p:nvSpPr>
          <p:cNvPr id="3" name="Title 2">
            <a:extLst>
              <a:ext uri="{FF2B5EF4-FFF2-40B4-BE49-F238E27FC236}">
                <a16:creationId xmlns:a16="http://schemas.microsoft.com/office/drawing/2014/main" id="{3332C594-0A8C-5170-219D-0303625D36D9}"/>
              </a:ext>
            </a:extLst>
          </p:cNvPr>
          <p:cNvSpPr>
            <a:spLocks noGrp="1"/>
          </p:cNvSpPr>
          <p:nvPr>
            <p:ph type="title" idx="4294967295"/>
          </p:nvPr>
        </p:nvSpPr>
        <p:spPr>
          <a:xfrm>
            <a:off x="2186236" y="866011"/>
            <a:ext cx="8092501" cy="885671"/>
          </a:xfrm>
        </p:spPr>
        <p:txBody>
          <a:bodyPr anchor="ctr">
            <a:normAutofit/>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WANT TO BE A PAID REFEREE???</a:t>
            </a:r>
          </a:p>
        </p:txBody>
      </p:sp>
      <p:sp>
        <p:nvSpPr>
          <p:cNvPr id="4" name="Content Placeholder 3">
            <a:extLst>
              <a:ext uri="{FF2B5EF4-FFF2-40B4-BE49-F238E27FC236}">
                <a16:creationId xmlns:a16="http://schemas.microsoft.com/office/drawing/2014/main" id="{0BF5B820-0673-EAD8-B53E-C7A15862D208}"/>
              </a:ext>
            </a:extLst>
          </p:cNvPr>
          <p:cNvSpPr>
            <a:spLocks noGrp="1"/>
          </p:cNvSpPr>
          <p:nvPr>
            <p:ph idx="4294967295"/>
          </p:nvPr>
        </p:nvSpPr>
        <p:spPr>
          <a:xfrm>
            <a:off x="1244600" y="1930400"/>
            <a:ext cx="9702800" cy="3124517"/>
          </a:xfrm>
        </p:spPr>
        <p:txBody>
          <a:bodyPr anchor="ctr">
            <a:noAutofit/>
          </a:bodyPr>
          <a:lstStyle/>
          <a:p>
            <a:pPr>
              <a:buClr>
                <a:srgbClr val="FF0000"/>
              </a:buClr>
              <a:buFont typeface="Wingdings" panose="05000000000000000000" pitchFamily="2" charset="2"/>
              <a:buChar char="Ø"/>
            </a:pPr>
            <a:r>
              <a:rPr lang="en-US" sz="2400" dirty="0"/>
              <a:t>If you want to be a paid referee, this is </a:t>
            </a:r>
            <a:r>
              <a:rPr lang="en-US" sz="2400" b="1" dirty="0">
                <a:highlight>
                  <a:srgbClr val="FFFF00"/>
                </a:highlight>
              </a:rPr>
              <a:t>not</a:t>
            </a:r>
            <a:r>
              <a:rPr lang="en-US" sz="2400" dirty="0"/>
              <a:t> the correct clinic.</a:t>
            </a:r>
          </a:p>
          <a:p>
            <a:pPr>
              <a:buClr>
                <a:srgbClr val="FF0000"/>
              </a:buClr>
              <a:buFont typeface="Wingdings" panose="05000000000000000000" pitchFamily="2" charset="2"/>
              <a:buChar char="Ø"/>
            </a:pPr>
            <a:r>
              <a:rPr lang="en-US" sz="2400" dirty="0"/>
              <a:t>You must attend a REFEREE 4 PAY (R4P) clinic that is designed for paid referees.</a:t>
            </a:r>
          </a:p>
          <a:p>
            <a:pPr>
              <a:buClr>
                <a:srgbClr val="FF0000"/>
              </a:buClr>
              <a:buFont typeface="Wingdings" panose="05000000000000000000" pitchFamily="2" charset="2"/>
              <a:buChar char="Ø"/>
            </a:pPr>
            <a:r>
              <a:rPr lang="en-US" sz="2400" dirty="0"/>
              <a:t>The R4P clinics are scheduled in November at 3 major cities: Austin, Houston, San Antonio.</a:t>
            </a:r>
          </a:p>
          <a:p>
            <a:pPr>
              <a:buClr>
                <a:srgbClr val="FF0000"/>
              </a:buClr>
              <a:buFont typeface="Wingdings" panose="05000000000000000000" pitchFamily="2" charset="2"/>
              <a:buChar char="Ø"/>
            </a:pPr>
            <a:r>
              <a:rPr lang="en-US" sz="2400" dirty="0"/>
              <a:t>The location, date, times are posted on the LSR website.</a:t>
            </a:r>
          </a:p>
        </p:txBody>
      </p:sp>
    </p:spTree>
    <p:extLst>
      <p:ext uri="{BB962C8B-B14F-4D97-AF65-F5344CB8AC3E}">
        <p14:creationId xmlns:p14="http://schemas.microsoft.com/office/powerpoint/2010/main" val="3675632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1880255" y="1039034"/>
            <a:ext cx="9101736" cy="597151"/>
          </a:xfrm>
          <a:prstGeom prst="rect">
            <a:avLst/>
          </a:prstGeom>
        </p:spPr>
        <p:txBody>
          <a:bodyPr wrap="square" lIns="0" tIns="0" rIns="0" bIns="0" rtlCol="0" anchor="t">
            <a:spAutoFit/>
          </a:bodyPr>
          <a:lstStyle/>
          <a:p>
            <a:pPr defTabSz="457223">
              <a:lnSpc>
                <a:spcPts val="5226"/>
              </a:lnSpc>
              <a:defRPr/>
            </a:pPr>
            <a:r>
              <a:rPr lang="en-US" sz="3200" b="1" i="1" dirty="0">
                <a:solidFill>
                  <a:srgbClr val="000099"/>
                </a:solidFill>
                <a:latin typeface="Tahoma" panose="020B0604030504040204" pitchFamily="34" charset="0"/>
                <a:ea typeface="Tahoma" panose="020B0604030504040204" pitchFamily="34" charset="0"/>
                <a:cs typeface="Tahoma" panose="020B0604030504040204" pitchFamily="34" charset="0"/>
              </a:rPr>
              <a:t>LSR Referee Certification Requirements</a:t>
            </a:r>
          </a:p>
        </p:txBody>
      </p:sp>
      <p:sp>
        <p:nvSpPr>
          <p:cNvPr id="3" name="Slide Number Placeholder 2">
            <a:extLst>
              <a:ext uri="{FF2B5EF4-FFF2-40B4-BE49-F238E27FC236}">
                <a16:creationId xmlns:a16="http://schemas.microsoft.com/office/drawing/2014/main" id="{483CAA33-555A-4187-A143-695641B8EEB3}"/>
              </a:ext>
            </a:extLst>
          </p:cNvPr>
          <p:cNvSpPr>
            <a:spLocks noGrp="1"/>
          </p:cNvSpPr>
          <p:nvPr>
            <p:ph type="sldNum" sz="quarter" idx="12"/>
          </p:nvPr>
        </p:nvSpPr>
        <p:spPr/>
        <p:txBody>
          <a:bodyPr/>
          <a:lstStyle/>
          <a:p>
            <a:pPr defTabSz="457223">
              <a:defRPr/>
            </a:pPr>
            <a:fld id="{B6F15528-21DE-4FAA-801E-634DDDAF4B2B}" type="slidenum">
              <a:rPr lang="en-US" sz="1400">
                <a:latin typeface="Cambria" panose="02040503050406030204"/>
              </a:rPr>
              <a:pPr defTabSz="457223">
                <a:defRPr/>
              </a:pPr>
              <a:t>6</a:t>
            </a:fld>
            <a:endParaRPr lang="en-US" sz="1400" dirty="0">
              <a:latin typeface="Cambria" panose="02040503050406030204"/>
            </a:endParaRPr>
          </a:p>
        </p:txBody>
      </p:sp>
      <p:pic>
        <p:nvPicPr>
          <p:cNvPr id="4" name="Picture 3" descr="A logo for a volleyball referee&#10;&#10;Description automatically generated">
            <a:extLst>
              <a:ext uri="{FF2B5EF4-FFF2-40B4-BE49-F238E27FC236}">
                <a16:creationId xmlns:a16="http://schemas.microsoft.com/office/drawing/2014/main" id="{D2BBC847-0493-E680-CCB8-3D6E3BDAF1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20798" y="2400708"/>
            <a:ext cx="1394902" cy="1394902"/>
          </a:xfrm>
          <a:prstGeom prst="rect">
            <a:avLst/>
          </a:prstGeom>
        </p:spPr>
      </p:pic>
      <p:pic>
        <p:nvPicPr>
          <p:cNvPr id="5" name="Picture 4" descr="A logo for a volleyball referee&#10;&#10;Description automatically generated">
            <a:extLst>
              <a:ext uri="{FF2B5EF4-FFF2-40B4-BE49-F238E27FC236}">
                <a16:creationId xmlns:a16="http://schemas.microsoft.com/office/drawing/2014/main" id="{BFA3EF25-7035-D6E3-3537-D6C498672E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20798" y="4299826"/>
            <a:ext cx="1396272" cy="1394902"/>
          </a:xfrm>
          <a:prstGeom prst="rect">
            <a:avLst/>
          </a:prstGeom>
        </p:spPr>
      </p:pic>
      <p:sp>
        <p:nvSpPr>
          <p:cNvPr id="9" name="Content Placeholder 3">
            <a:extLst>
              <a:ext uri="{FF2B5EF4-FFF2-40B4-BE49-F238E27FC236}">
                <a16:creationId xmlns:a16="http://schemas.microsoft.com/office/drawing/2014/main" id="{C14A9A60-EA16-0F65-8088-A82B61FAD671}"/>
              </a:ext>
            </a:extLst>
          </p:cNvPr>
          <p:cNvSpPr txBox="1">
            <a:spLocks/>
          </p:cNvSpPr>
          <p:nvPr/>
        </p:nvSpPr>
        <p:spPr bwMode="auto">
          <a:xfrm>
            <a:off x="1306607" y="2327645"/>
            <a:ext cx="8431490" cy="349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Clr>
                <a:srgbClr val="FF0000"/>
              </a:buClr>
              <a:buFont typeface="Wingdings" panose="05000000000000000000" pitchFamily="2" charset="2"/>
              <a:buChar char="Ø"/>
            </a:pPr>
            <a:r>
              <a:rPr lang="en-US" sz="2400" kern="0" dirty="0"/>
              <a:t>Complete Registration with USAV and Lone Star Region.</a:t>
            </a:r>
          </a:p>
          <a:p>
            <a:pPr>
              <a:buClr>
                <a:srgbClr val="FF0000"/>
              </a:buClr>
              <a:buFont typeface="Wingdings" panose="05000000000000000000" pitchFamily="2" charset="2"/>
              <a:buChar char="Ø"/>
            </a:pPr>
            <a:r>
              <a:rPr lang="en-US" sz="2400" kern="0" dirty="0"/>
              <a:t>Complete Background Check (Adults).</a:t>
            </a:r>
          </a:p>
          <a:p>
            <a:pPr>
              <a:buClr>
                <a:srgbClr val="FF0000"/>
              </a:buClr>
              <a:buFont typeface="Wingdings" panose="05000000000000000000" pitchFamily="2" charset="2"/>
              <a:buChar char="Ø"/>
            </a:pPr>
            <a:r>
              <a:rPr lang="en-US" sz="2400" kern="0" dirty="0"/>
              <a:t>Complete SafeSport Certification.</a:t>
            </a:r>
          </a:p>
          <a:p>
            <a:pPr>
              <a:buClr>
                <a:srgbClr val="FF0000"/>
              </a:buClr>
              <a:buFont typeface="Wingdings" panose="05000000000000000000" pitchFamily="2" charset="2"/>
              <a:buChar char="Ø"/>
            </a:pPr>
            <a:r>
              <a:rPr lang="en-US" sz="2400" kern="0" dirty="0"/>
              <a:t>Pay Applicable Fees.</a:t>
            </a:r>
          </a:p>
          <a:p>
            <a:pPr>
              <a:buClr>
                <a:srgbClr val="FF0000"/>
              </a:buClr>
              <a:buFont typeface="Wingdings" panose="05000000000000000000" pitchFamily="2" charset="2"/>
              <a:buChar char="Ø"/>
            </a:pPr>
            <a:r>
              <a:rPr lang="en-US" sz="2400" kern="0" dirty="0"/>
              <a:t>Attend and Pay Referee Clinic Fee.</a:t>
            </a:r>
          </a:p>
          <a:p>
            <a:pPr>
              <a:buClr>
                <a:srgbClr val="FF0000"/>
              </a:buClr>
              <a:buFont typeface="Wingdings" panose="05000000000000000000" pitchFamily="2" charset="2"/>
              <a:buChar char="Ø"/>
            </a:pPr>
            <a:r>
              <a:rPr lang="en-US" sz="2400" kern="0" dirty="0"/>
              <a:t>Take and Pass Your Test.</a:t>
            </a:r>
          </a:p>
          <a:p>
            <a:pPr marL="0" indent="0">
              <a:buClr>
                <a:srgbClr val="FF0000"/>
              </a:buClr>
              <a:buNone/>
            </a:pPr>
            <a:endParaRPr lang="en-US" sz="2400" kern="0" dirty="0"/>
          </a:p>
          <a:p>
            <a:pPr marL="0" indent="0">
              <a:buClr>
                <a:srgbClr val="FF0000"/>
              </a:buClr>
              <a:buNone/>
            </a:pPr>
            <a:endParaRPr lang="en-US" sz="2400" kern="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F671A5-AC24-1F65-726B-AAD7CCB148B3}"/>
              </a:ext>
            </a:extLst>
          </p:cNvPr>
          <p:cNvSpPr>
            <a:spLocks noGrp="1"/>
          </p:cNvSpPr>
          <p:nvPr>
            <p:ph type="sldNum" sz="quarter" idx="12"/>
          </p:nvPr>
        </p:nvSpPr>
        <p:spPr/>
        <p:txBody>
          <a:bodyPr/>
          <a:lstStyle/>
          <a:p>
            <a:fld id="{B6F15528-21DE-4FAA-801E-634DDDAF4B2B}" type="slidenum">
              <a:rPr lang="en-US" sz="1400" smtClean="0"/>
              <a:pPr/>
              <a:t>7</a:t>
            </a:fld>
            <a:endParaRPr lang="en-US" sz="1400" dirty="0"/>
          </a:p>
        </p:txBody>
      </p:sp>
      <p:sp>
        <p:nvSpPr>
          <p:cNvPr id="3" name="TextBox 2">
            <a:extLst>
              <a:ext uri="{FF2B5EF4-FFF2-40B4-BE49-F238E27FC236}">
                <a16:creationId xmlns:a16="http://schemas.microsoft.com/office/drawing/2014/main" id="{16755566-258A-CBC3-A237-614BA16D99BD}"/>
              </a:ext>
            </a:extLst>
          </p:cNvPr>
          <p:cNvSpPr txBox="1"/>
          <p:nvPr/>
        </p:nvSpPr>
        <p:spPr>
          <a:xfrm>
            <a:off x="1760225" y="936538"/>
            <a:ext cx="9817095" cy="597151"/>
          </a:xfrm>
          <a:prstGeom prst="rect">
            <a:avLst/>
          </a:prstGeom>
        </p:spPr>
        <p:txBody>
          <a:bodyPr wrap="square" lIns="0" tIns="0" rIns="0" bIns="0" rtlCol="0" anchor="t">
            <a:spAutoFit/>
          </a:bodyPr>
          <a:lstStyle/>
          <a:p>
            <a:pPr>
              <a:lnSpc>
                <a:spcPts val="5226"/>
              </a:lnSpc>
            </a:pPr>
            <a:r>
              <a:rPr lang="en-US" sz="3200" b="1" i="1" dirty="0">
                <a:solidFill>
                  <a:srgbClr val="000099"/>
                </a:solidFill>
                <a:latin typeface="Tahoma" panose="020B0604030504040204" pitchFamily="34" charset="0"/>
                <a:ea typeface="Tahoma" panose="020B0604030504040204" pitchFamily="34" charset="0"/>
                <a:cs typeface="Tahoma" panose="020B0604030504040204" pitchFamily="34" charset="0"/>
              </a:rPr>
              <a:t>What certification are you trying to achieve?</a:t>
            </a:r>
          </a:p>
        </p:txBody>
      </p:sp>
      <p:sp>
        <p:nvSpPr>
          <p:cNvPr id="4" name="TextBox 3">
            <a:extLst>
              <a:ext uri="{FF2B5EF4-FFF2-40B4-BE49-F238E27FC236}">
                <a16:creationId xmlns:a16="http://schemas.microsoft.com/office/drawing/2014/main" id="{C2DB6BC6-7E13-2EBC-FB7C-35EA53D27000}"/>
              </a:ext>
            </a:extLst>
          </p:cNvPr>
          <p:cNvSpPr txBox="1"/>
          <p:nvPr/>
        </p:nvSpPr>
        <p:spPr>
          <a:xfrm>
            <a:off x="2049074" y="2932710"/>
            <a:ext cx="2299027" cy="1015663"/>
          </a:xfrm>
          <a:prstGeom prst="rect">
            <a:avLst/>
          </a:prstGeom>
          <a:solidFill>
            <a:schemeClr val="bg1"/>
          </a:solidFill>
        </p:spPr>
        <p:txBody>
          <a:bodyPr wrap="none" rtlCol="0">
            <a:spAutoFit/>
          </a:bodyPr>
          <a:lstStyle/>
          <a:p>
            <a:pPr marL="342900" indent="-342900">
              <a:buClr>
                <a:srgbClr val="FF0000"/>
              </a:buClr>
              <a:buFont typeface="Wingdings" panose="05000000000000000000" pitchFamily="2" charset="2"/>
              <a:buChar char="Ø"/>
            </a:pPr>
            <a:r>
              <a:rPr lang="en-US" sz="2000" b="1" dirty="0"/>
              <a:t>REGIONAL</a:t>
            </a:r>
          </a:p>
          <a:p>
            <a:pPr marL="342900" indent="-342900">
              <a:buClr>
                <a:srgbClr val="FF0000"/>
              </a:buClr>
              <a:buFont typeface="Wingdings" panose="05000000000000000000" pitchFamily="2" charset="2"/>
              <a:buChar char="Ø"/>
            </a:pPr>
            <a:r>
              <a:rPr lang="en-US" sz="2000" b="1" dirty="0"/>
              <a:t>PROVISIONAL</a:t>
            </a:r>
          </a:p>
          <a:p>
            <a:pPr marL="342900" indent="-342900">
              <a:buClr>
                <a:srgbClr val="FF0000"/>
              </a:buClr>
              <a:buFont typeface="Wingdings" panose="05000000000000000000" pitchFamily="2" charset="2"/>
              <a:buChar char="Ø"/>
            </a:pPr>
            <a:r>
              <a:rPr lang="en-US" sz="2000" b="1" dirty="0"/>
              <a:t>ADULT R2</a:t>
            </a:r>
          </a:p>
        </p:txBody>
      </p:sp>
      <p:sp>
        <p:nvSpPr>
          <p:cNvPr id="5" name="TextBox 4">
            <a:extLst>
              <a:ext uri="{FF2B5EF4-FFF2-40B4-BE49-F238E27FC236}">
                <a16:creationId xmlns:a16="http://schemas.microsoft.com/office/drawing/2014/main" id="{CC3F1B03-11FC-6ED2-3595-654634FB85C1}"/>
              </a:ext>
            </a:extLst>
          </p:cNvPr>
          <p:cNvSpPr txBox="1"/>
          <p:nvPr/>
        </p:nvSpPr>
        <p:spPr>
          <a:xfrm>
            <a:off x="6302340" y="3056269"/>
            <a:ext cx="4346190" cy="707886"/>
          </a:xfrm>
          <a:prstGeom prst="rect">
            <a:avLst/>
          </a:prstGeom>
          <a:solidFill>
            <a:schemeClr val="bg1"/>
          </a:solidFill>
        </p:spPr>
        <p:txBody>
          <a:bodyPr wrap="none" rtlCol="0">
            <a:spAutoFit/>
          </a:bodyPr>
          <a:lstStyle/>
          <a:p>
            <a:pPr marL="342900" indent="-342900">
              <a:buClr>
                <a:srgbClr val="FF0000"/>
              </a:buClr>
              <a:buFont typeface="Wingdings" panose="05000000000000000000" pitchFamily="2" charset="2"/>
              <a:buChar char="Ø"/>
            </a:pPr>
            <a:r>
              <a:rPr lang="en-US" sz="2000" b="1" dirty="0"/>
              <a:t>JUNIOR R1 = Age 16-18 only</a:t>
            </a:r>
          </a:p>
          <a:p>
            <a:pPr marL="342900" indent="-342900">
              <a:buClr>
                <a:srgbClr val="FF0000"/>
              </a:buClr>
              <a:buFont typeface="Wingdings" panose="05000000000000000000" pitchFamily="2" charset="2"/>
              <a:buChar char="Ø"/>
            </a:pPr>
            <a:r>
              <a:rPr lang="en-US" sz="2000" b="1" dirty="0"/>
              <a:t>JUNIOR R2 = Age 18 and below</a:t>
            </a:r>
          </a:p>
        </p:txBody>
      </p:sp>
      <p:sp>
        <p:nvSpPr>
          <p:cNvPr id="6" name="TextBox 5">
            <a:extLst>
              <a:ext uri="{FF2B5EF4-FFF2-40B4-BE49-F238E27FC236}">
                <a16:creationId xmlns:a16="http://schemas.microsoft.com/office/drawing/2014/main" id="{1AA22FDB-0639-01A1-5866-F90604462D6C}"/>
              </a:ext>
            </a:extLst>
          </p:cNvPr>
          <p:cNvSpPr txBox="1"/>
          <p:nvPr/>
        </p:nvSpPr>
        <p:spPr>
          <a:xfrm>
            <a:off x="1849663" y="4256598"/>
            <a:ext cx="3514104" cy="1107996"/>
          </a:xfrm>
          <a:prstGeom prst="rect">
            <a:avLst/>
          </a:prstGeom>
          <a:solidFill>
            <a:schemeClr val="bg1"/>
          </a:solidFill>
        </p:spPr>
        <p:txBody>
          <a:bodyPr wrap="none" rtlCol="0">
            <a:spAutoFit/>
          </a:bodyPr>
          <a:lstStyle/>
          <a:p>
            <a:r>
              <a:rPr lang="en-US" sz="2200" b="1" dirty="0"/>
              <a:t>This is based on </a:t>
            </a:r>
            <a:r>
              <a:rPr lang="en-US" sz="2200" b="1" dirty="0">
                <a:solidFill>
                  <a:srgbClr val="0000FF"/>
                </a:solidFill>
                <a:highlight>
                  <a:srgbClr val="FFFF00"/>
                </a:highlight>
              </a:rPr>
              <a:t>your</a:t>
            </a:r>
            <a:r>
              <a:rPr lang="en-US" sz="2200" b="1" dirty="0"/>
              <a:t> </a:t>
            </a:r>
          </a:p>
          <a:p>
            <a:r>
              <a:rPr lang="en-US" sz="2200" b="1" dirty="0"/>
              <a:t>age and not on the age</a:t>
            </a:r>
          </a:p>
          <a:p>
            <a:r>
              <a:rPr lang="en-US" sz="2200" b="1" dirty="0"/>
              <a:t>of the team you coach</a:t>
            </a:r>
          </a:p>
        </p:txBody>
      </p:sp>
      <p:sp>
        <p:nvSpPr>
          <p:cNvPr id="7" name="TextBox 6">
            <a:extLst>
              <a:ext uri="{FF2B5EF4-FFF2-40B4-BE49-F238E27FC236}">
                <a16:creationId xmlns:a16="http://schemas.microsoft.com/office/drawing/2014/main" id="{5127EF12-4AF3-4ADB-FBB2-41A5275DBB27}"/>
              </a:ext>
            </a:extLst>
          </p:cNvPr>
          <p:cNvSpPr txBox="1"/>
          <p:nvPr/>
        </p:nvSpPr>
        <p:spPr>
          <a:xfrm>
            <a:off x="6555518" y="4216315"/>
            <a:ext cx="4544834" cy="1107996"/>
          </a:xfrm>
          <a:prstGeom prst="rect">
            <a:avLst/>
          </a:prstGeom>
          <a:solidFill>
            <a:schemeClr val="bg1"/>
          </a:solidFill>
        </p:spPr>
        <p:txBody>
          <a:bodyPr wrap="none" rtlCol="0">
            <a:spAutoFit/>
          </a:bodyPr>
          <a:lstStyle/>
          <a:p>
            <a:r>
              <a:rPr lang="en-US" sz="2200" b="1" dirty="0"/>
              <a:t>Junior R1 is for athletes who</a:t>
            </a:r>
          </a:p>
          <a:p>
            <a:r>
              <a:rPr lang="en-US" sz="2200" b="1" dirty="0"/>
              <a:t>would like to R1, and possibly</a:t>
            </a:r>
          </a:p>
          <a:p>
            <a:r>
              <a:rPr lang="en-US" sz="2200" b="1" dirty="0"/>
              <a:t>referee for pay</a:t>
            </a:r>
          </a:p>
        </p:txBody>
      </p:sp>
      <p:cxnSp>
        <p:nvCxnSpPr>
          <p:cNvPr id="8" name="Straight Connector 7">
            <a:extLst>
              <a:ext uri="{FF2B5EF4-FFF2-40B4-BE49-F238E27FC236}">
                <a16:creationId xmlns:a16="http://schemas.microsoft.com/office/drawing/2014/main" id="{AB9A6E1C-35FF-65FB-8928-B2296D0F44C7}"/>
              </a:ext>
            </a:extLst>
          </p:cNvPr>
          <p:cNvCxnSpPr/>
          <p:nvPr/>
        </p:nvCxnSpPr>
        <p:spPr>
          <a:xfrm>
            <a:off x="5892800" y="2921000"/>
            <a:ext cx="0" cy="2743200"/>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1FFCA2A6-167C-AC67-ABC1-661AA9453D45}"/>
              </a:ext>
            </a:extLst>
          </p:cNvPr>
          <p:cNvSpPr txBox="1"/>
          <p:nvPr/>
        </p:nvSpPr>
        <p:spPr>
          <a:xfrm>
            <a:off x="1925226" y="2345217"/>
            <a:ext cx="2840073" cy="461665"/>
          </a:xfrm>
          <a:prstGeom prst="rect">
            <a:avLst/>
          </a:prstGeom>
          <a:noFill/>
        </p:spPr>
        <p:txBody>
          <a:bodyPr wrap="none" rtlCol="0">
            <a:spAutoFit/>
          </a:bodyPr>
          <a:lstStyle/>
          <a:p>
            <a:r>
              <a:rPr lang="en-US" sz="2400" b="1" i="1" u="sng" dirty="0"/>
              <a:t>You are an ADULT</a:t>
            </a:r>
          </a:p>
        </p:txBody>
      </p:sp>
      <p:sp>
        <p:nvSpPr>
          <p:cNvPr id="11" name="TextBox 10">
            <a:extLst>
              <a:ext uri="{FF2B5EF4-FFF2-40B4-BE49-F238E27FC236}">
                <a16:creationId xmlns:a16="http://schemas.microsoft.com/office/drawing/2014/main" id="{D1DB5722-1C13-857E-5766-F65A221CDF2A}"/>
              </a:ext>
            </a:extLst>
          </p:cNvPr>
          <p:cNvSpPr txBox="1"/>
          <p:nvPr/>
        </p:nvSpPr>
        <p:spPr>
          <a:xfrm>
            <a:off x="7290757" y="2345217"/>
            <a:ext cx="2806987" cy="461665"/>
          </a:xfrm>
          <a:prstGeom prst="rect">
            <a:avLst/>
          </a:prstGeom>
          <a:noFill/>
        </p:spPr>
        <p:txBody>
          <a:bodyPr wrap="none" rtlCol="0">
            <a:spAutoFit/>
          </a:bodyPr>
          <a:lstStyle/>
          <a:p>
            <a:r>
              <a:rPr lang="en-US" sz="2400" b="1" i="1" u="sng" dirty="0"/>
              <a:t>You are a JUNIOR</a:t>
            </a:r>
          </a:p>
        </p:txBody>
      </p:sp>
    </p:spTree>
    <p:extLst>
      <p:ext uri="{BB962C8B-B14F-4D97-AF65-F5344CB8AC3E}">
        <p14:creationId xmlns:p14="http://schemas.microsoft.com/office/powerpoint/2010/main" val="2834703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8B6F21-1522-4558-C07F-40735D1285D3}"/>
              </a:ext>
            </a:extLst>
          </p:cNvPr>
          <p:cNvSpPr>
            <a:spLocks noGrp="1"/>
          </p:cNvSpPr>
          <p:nvPr>
            <p:ph type="sldNum" sz="quarter" idx="12"/>
          </p:nvPr>
        </p:nvSpPr>
        <p:spPr/>
        <p:txBody>
          <a:bodyPr/>
          <a:lstStyle/>
          <a:p>
            <a:pPr algn="r"/>
            <a:fld id="{3D3C4EEC-F499-4A7F-B67B-5709763315B6}" type="slidenum">
              <a:rPr lang="en-US" sz="1400" smtClean="0"/>
              <a:pPr algn="r"/>
              <a:t>8</a:t>
            </a:fld>
            <a:endParaRPr lang="en-US" sz="1400" dirty="0"/>
          </a:p>
        </p:txBody>
      </p:sp>
      <p:sp>
        <p:nvSpPr>
          <p:cNvPr id="4" name="Title 3">
            <a:extLst>
              <a:ext uri="{FF2B5EF4-FFF2-40B4-BE49-F238E27FC236}">
                <a16:creationId xmlns:a16="http://schemas.microsoft.com/office/drawing/2014/main" id="{E98DCA46-603B-4178-8707-30E192CE6B8D}"/>
              </a:ext>
            </a:extLst>
          </p:cNvPr>
          <p:cNvSpPr>
            <a:spLocks noGrp="1"/>
          </p:cNvSpPr>
          <p:nvPr>
            <p:ph type="title" idx="4294967295"/>
          </p:nvPr>
        </p:nvSpPr>
        <p:spPr>
          <a:xfrm>
            <a:off x="2032000" y="519683"/>
            <a:ext cx="7904163" cy="1057275"/>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REFEREE CERTIFICATION / RATINGS</a:t>
            </a:r>
          </a:p>
        </p:txBody>
      </p:sp>
      <p:sp>
        <p:nvSpPr>
          <p:cNvPr id="2" name="Text Placeholder 1">
            <a:extLst>
              <a:ext uri="{FF2B5EF4-FFF2-40B4-BE49-F238E27FC236}">
                <a16:creationId xmlns:a16="http://schemas.microsoft.com/office/drawing/2014/main" id="{914E6CF6-9233-4E0A-B2D1-49F7A53624DA}"/>
              </a:ext>
            </a:extLst>
          </p:cNvPr>
          <p:cNvSpPr>
            <a:spLocks noGrp="1"/>
          </p:cNvSpPr>
          <p:nvPr>
            <p:ph type="body" sz="quarter" idx="4294967295"/>
          </p:nvPr>
        </p:nvSpPr>
        <p:spPr>
          <a:xfrm>
            <a:off x="2032000" y="1810512"/>
            <a:ext cx="7904163" cy="1057275"/>
          </a:xfrm>
        </p:spPr>
        <p:txBody>
          <a:bodyPr>
            <a:normAutofit/>
          </a:bodyPr>
          <a:lstStyle/>
          <a:p>
            <a:pPr>
              <a:buClr>
                <a:srgbClr val="FF0000"/>
              </a:buClr>
              <a:buFont typeface="Wingdings" panose="05000000000000000000" pitchFamily="2" charset="2"/>
              <a:buChar char="Ø"/>
            </a:pPr>
            <a:r>
              <a:rPr lang="en-US" sz="2400" b="1" dirty="0">
                <a:solidFill>
                  <a:srgbClr val="FF0000"/>
                </a:solidFill>
              </a:rPr>
              <a:t>Remember</a:t>
            </a:r>
            <a:r>
              <a:rPr lang="en-US" sz="2400" b="0" dirty="0"/>
              <a:t>: you choose your certification, once you depart the clinic, you cannot change that certification.</a:t>
            </a:r>
          </a:p>
        </p:txBody>
      </p:sp>
      <p:sp>
        <p:nvSpPr>
          <p:cNvPr id="5" name="Text Placeholder 1">
            <a:extLst>
              <a:ext uri="{FF2B5EF4-FFF2-40B4-BE49-F238E27FC236}">
                <a16:creationId xmlns:a16="http://schemas.microsoft.com/office/drawing/2014/main" id="{FD363164-7D3E-D043-50AC-EC0F954FAAAA}"/>
              </a:ext>
            </a:extLst>
          </p:cNvPr>
          <p:cNvSpPr txBox="1">
            <a:spLocks/>
          </p:cNvSpPr>
          <p:nvPr/>
        </p:nvSpPr>
        <p:spPr>
          <a:xfrm>
            <a:off x="1883930" y="2987041"/>
            <a:ext cx="9158357" cy="2727959"/>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Levenim MT" panose="02010502060101010101" pitchFamily="2" charset="-79"/>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Levenim MT" panose="02010502060101010101" pitchFamily="2"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Levenim MT" panose="02010502060101010101" pitchFamily="2"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Levenim MT" panose="02010502060101010101" pitchFamily="2"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Levenim MT" panose="02010502060101010101"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l">
              <a:buClr>
                <a:srgbClr val="FF0000"/>
              </a:buClr>
              <a:buFont typeface="Wingdings" panose="05000000000000000000" pitchFamily="2" charset="2"/>
              <a:buChar char="Ø"/>
            </a:pPr>
            <a:r>
              <a:rPr lang="en-US" sz="2400" dirty="0">
                <a:solidFill>
                  <a:schemeClr val="tx1"/>
                </a:solidFill>
              </a:rPr>
              <a:t>Follow through and complete your certification</a:t>
            </a:r>
          </a:p>
          <a:p>
            <a:pPr marL="914400" lvl="1" indent="-457200">
              <a:buClr>
                <a:srgbClr val="FF0000"/>
              </a:buClr>
              <a:buFont typeface="Wingdings" panose="05000000000000000000" pitchFamily="2" charset="2"/>
              <a:buChar char="Ø"/>
            </a:pPr>
            <a:r>
              <a:rPr lang="en-US" sz="2400" dirty="0">
                <a:solidFill>
                  <a:srgbClr val="FF0000"/>
                </a:solidFill>
              </a:rPr>
              <a:t>For JR1 &amp; Provisional: </a:t>
            </a:r>
            <a:r>
              <a:rPr lang="en-US" sz="2400" b="0" dirty="0">
                <a:solidFill>
                  <a:schemeClr val="tx1"/>
                </a:solidFill>
              </a:rPr>
              <a:t>R1 &amp; R2 ratings required.</a:t>
            </a:r>
          </a:p>
          <a:p>
            <a:pPr marL="914400" lvl="1" indent="-457200">
              <a:buClr>
                <a:srgbClr val="FF0000"/>
              </a:buClr>
              <a:buFont typeface="Wingdings" panose="05000000000000000000" pitchFamily="2" charset="2"/>
              <a:buChar char="Ø"/>
            </a:pPr>
            <a:r>
              <a:rPr lang="en-US" sz="2400" dirty="0">
                <a:solidFill>
                  <a:srgbClr val="FF0000"/>
                </a:solidFill>
              </a:rPr>
              <a:t>For JR2 &amp; Adult R2:</a:t>
            </a:r>
            <a:r>
              <a:rPr lang="en-US" sz="2400" b="0" dirty="0">
                <a:solidFill>
                  <a:schemeClr val="tx1"/>
                </a:solidFill>
              </a:rPr>
              <a:t> Two R2 ratings required.</a:t>
            </a:r>
          </a:p>
          <a:p>
            <a:pPr marL="914400" lvl="1" indent="-457200">
              <a:buClr>
                <a:srgbClr val="FF0000"/>
              </a:buClr>
              <a:buFont typeface="Wingdings" panose="05000000000000000000" pitchFamily="2" charset="2"/>
              <a:buChar char="Ø"/>
            </a:pPr>
            <a:r>
              <a:rPr lang="en-US" sz="2400" dirty="0">
                <a:solidFill>
                  <a:srgbClr val="FF0000"/>
                </a:solidFill>
              </a:rPr>
              <a:t>For Regional: </a:t>
            </a:r>
            <a:r>
              <a:rPr lang="en-US" sz="2400" b="0" dirty="0">
                <a:solidFill>
                  <a:schemeClr val="tx1"/>
                </a:solidFill>
              </a:rPr>
              <a:t>R1 &amp; R2 ratings / National-level official to 	perform the ratings / 14’s age group match.</a:t>
            </a:r>
          </a:p>
        </p:txBody>
      </p:sp>
    </p:spTree>
    <p:extLst>
      <p:ext uri="{BB962C8B-B14F-4D97-AF65-F5344CB8AC3E}">
        <p14:creationId xmlns:p14="http://schemas.microsoft.com/office/powerpoint/2010/main" val="2076272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2132373" y="1120912"/>
            <a:ext cx="6991350" cy="601255"/>
          </a:xfrm>
          <a:prstGeom prst="rect">
            <a:avLst/>
          </a:prstGeom>
        </p:spPr>
        <p:txBody>
          <a:bodyPr wrap="square" lIns="0" tIns="0" rIns="0" bIns="0" rtlCol="0" anchor="t">
            <a:spAutoFit/>
          </a:bodyPr>
          <a:lstStyle/>
          <a:p>
            <a:pPr defTabSz="457223">
              <a:lnSpc>
                <a:spcPts val="5226"/>
              </a:lnSpc>
              <a:defRPr/>
            </a:pPr>
            <a:r>
              <a:rPr lang="en-US" sz="3200" b="1" i="1" dirty="0">
                <a:solidFill>
                  <a:srgbClr val="000099"/>
                </a:solidFill>
                <a:latin typeface="Tahoma" panose="020B0604030504040204" pitchFamily="34" charset="0"/>
                <a:ea typeface="Tahoma" panose="020B0604030504040204" pitchFamily="34" charset="0"/>
                <a:cs typeface="Tahoma" panose="020B0604030504040204" pitchFamily="34" charset="0"/>
              </a:rPr>
              <a:t>Who Can Rate??</a:t>
            </a:r>
          </a:p>
        </p:txBody>
      </p:sp>
      <p:sp>
        <p:nvSpPr>
          <p:cNvPr id="18" name="TextBox 18"/>
          <p:cNvSpPr txBox="1"/>
          <p:nvPr/>
        </p:nvSpPr>
        <p:spPr>
          <a:xfrm>
            <a:off x="7068065" y="809673"/>
            <a:ext cx="3172848" cy="1128514"/>
          </a:xfrm>
          <a:prstGeom prst="rect">
            <a:avLst/>
          </a:prstGeom>
          <a:solidFill>
            <a:srgbClr val="FF66FF"/>
          </a:solidFill>
          <a:ln>
            <a:solidFill>
              <a:srgbClr val="FF0000"/>
            </a:solidFill>
          </a:ln>
        </p:spPr>
        <p:txBody>
          <a:bodyPr wrap="square" lIns="91440" tIns="91440" rIns="91440" bIns="91440" rtlCol="0" anchor="t">
            <a:spAutoFit/>
          </a:bodyPr>
          <a:lstStyle/>
          <a:p>
            <a:pPr algn="ctr" defTabSz="457223">
              <a:lnSpc>
                <a:spcPts val="1625"/>
              </a:lnSpc>
              <a:defRPr/>
            </a:pPr>
            <a:r>
              <a:rPr lang="en-US" sz="2400" spc="-19" dirty="0">
                <a:solidFill>
                  <a:srgbClr val="1A1B18"/>
                </a:solidFill>
                <a:latin typeface="Overpass Light Bold"/>
              </a:rPr>
              <a:t>A </a:t>
            </a:r>
            <a:r>
              <a:rPr lang="en-US" sz="2400" b="1" u="sng" spc="-19" dirty="0">
                <a:solidFill>
                  <a:srgbClr val="1A1B18"/>
                </a:solidFill>
                <a:latin typeface="Overpass Light Bold"/>
              </a:rPr>
              <a:t>COMPLETED</a:t>
            </a:r>
          </a:p>
          <a:p>
            <a:pPr algn="ctr" defTabSz="457223">
              <a:defRPr/>
            </a:pPr>
            <a:r>
              <a:rPr lang="en-US" sz="2400" spc="-19" dirty="0">
                <a:solidFill>
                  <a:srgbClr val="1A1B18"/>
                </a:solidFill>
                <a:latin typeface="Overpass Light Bold"/>
              </a:rPr>
              <a:t> Certification is good for two seasons. </a:t>
            </a:r>
          </a:p>
        </p:txBody>
      </p:sp>
      <p:sp>
        <p:nvSpPr>
          <p:cNvPr id="24" name="TextBox 19">
            <a:extLst>
              <a:ext uri="{FF2B5EF4-FFF2-40B4-BE49-F238E27FC236}">
                <a16:creationId xmlns:a16="http://schemas.microsoft.com/office/drawing/2014/main" id="{4B497988-0E7A-431F-ACA6-25FAA21FF0C1}"/>
              </a:ext>
            </a:extLst>
          </p:cNvPr>
          <p:cNvSpPr txBox="1"/>
          <p:nvPr/>
        </p:nvSpPr>
        <p:spPr>
          <a:xfrm>
            <a:off x="1764069" y="2344175"/>
            <a:ext cx="8476843" cy="3123932"/>
          </a:xfrm>
          <a:prstGeom prst="rect">
            <a:avLst/>
          </a:prstGeom>
        </p:spPr>
        <p:txBody>
          <a:bodyPr lIns="0" tIns="0" rIns="0" bIns="0" rtlCol="0" anchor="t">
            <a:spAutoFit/>
          </a:bodyPr>
          <a:lstStyle/>
          <a:p>
            <a:pPr defTabSz="457223">
              <a:lnSpc>
                <a:spcPts val="1399"/>
              </a:lnSpc>
              <a:defRPr/>
            </a:pPr>
            <a:endParaRPr lang="en-US" sz="2400" b="1" dirty="0">
              <a:solidFill>
                <a:schemeClr val="accent2"/>
              </a:solidFill>
              <a:latin typeface="Aptos" panose="020B0004020202020204" pitchFamily="34" charset="0"/>
            </a:endParaRPr>
          </a:p>
          <a:p>
            <a:pPr defTabSz="457223">
              <a:lnSpc>
                <a:spcPts val="1399"/>
              </a:lnSpc>
              <a:defRPr/>
            </a:pPr>
            <a:endParaRPr lang="en-US" sz="2400" dirty="0">
              <a:latin typeface="Aptos" panose="020B0004020202020204" pitchFamily="34" charset="0"/>
            </a:endParaRPr>
          </a:p>
          <a:p>
            <a:pPr marL="457223" lvl="1" indent="-228611" defTabSz="457223">
              <a:buFont typeface="+mj-lt"/>
              <a:buAutoNum type="arabicPeriod"/>
              <a:defRPr/>
            </a:pPr>
            <a:r>
              <a:rPr lang="en-US" sz="2400" b="1" u="sng" dirty="0">
                <a:latin typeface="Aptos" panose="020B0004020202020204" pitchFamily="34" charset="0"/>
              </a:rPr>
              <a:t>Junior and Provisional Certification</a:t>
            </a:r>
            <a:r>
              <a:rPr lang="en-US" sz="2400" dirty="0">
                <a:latin typeface="Aptos" panose="020B0004020202020204" pitchFamily="34" charset="0"/>
              </a:rPr>
              <a:t>–must be rated by a Regional or higher-certified referee on the Lone Star Region rating form at a match, tournament, or any event using USAV rules.</a:t>
            </a:r>
          </a:p>
          <a:p>
            <a:pPr marL="457223" lvl="1" indent="-228611" defTabSz="457223">
              <a:lnSpc>
                <a:spcPts val="1399"/>
              </a:lnSpc>
              <a:buFont typeface="+mj-lt"/>
              <a:buAutoNum type="arabicPeriod"/>
              <a:defRPr/>
            </a:pPr>
            <a:endParaRPr lang="en-US" sz="2400" dirty="0">
              <a:latin typeface="Aptos" panose="020B0004020202020204" pitchFamily="34" charset="0"/>
            </a:endParaRPr>
          </a:p>
          <a:p>
            <a:pPr marL="457223" lvl="1" indent="-228611" defTabSz="457223">
              <a:buFont typeface="+mj-lt"/>
              <a:buAutoNum type="arabicPeriod"/>
              <a:defRPr/>
            </a:pPr>
            <a:r>
              <a:rPr lang="en-US" sz="2400" b="1" u="sng" dirty="0">
                <a:latin typeface="Aptos" panose="020B0004020202020204" pitchFamily="34" charset="0"/>
              </a:rPr>
              <a:t>Regional Certification</a:t>
            </a:r>
            <a:r>
              <a:rPr lang="en-US" sz="2400" dirty="0">
                <a:latin typeface="Aptos" panose="020B0004020202020204" pitchFamily="34" charset="0"/>
              </a:rPr>
              <a:t>–must be rated by Junior National or National certified referee (on the USAV rating forms) in </a:t>
            </a:r>
            <a:r>
              <a:rPr lang="en-US" sz="2400" u="sng" dirty="0">
                <a:latin typeface="Aptos" panose="020B0004020202020204" pitchFamily="34" charset="0"/>
              </a:rPr>
              <a:t>a tournament setting </a:t>
            </a:r>
            <a:r>
              <a:rPr lang="en-US" sz="2400" dirty="0">
                <a:latin typeface="Aptos" panose="020B0004020202020204" pitchFamily="34" charset="0"/>
              </a:rPr>
              <a:t>(age 14 or higher match).</a:t>
            </a:r>
          </a:p>
        </p:txBody>
      </p:sp>
      <p:sp>
        <p:nvSpPr>
          <p:cNvPr id="4" name="Slide Number Placeholder 3">
            <a:extLst>
              <a:ext uri="{FF2B5EF4-FFF2-40B4-BE49-F238E27FC236}">
                <a16:creationId xmlns:a16="http://schemas.microsoft.com/office/drawing/2014/main" id="{621B399D-8B93-4CC4-AA88-894A7E4E5086}"/>
              </a:ext>
            </a:extLst>
          </p:cNvPr>
          <p:cNvSpPr>
            <a:spLocks noGrp="1"/>
          </p:cNvSpPr>
          <p:nvPr>
            <p:ph type="sldNum" sz="quarter" idx="12"/>
          </p:nvPr>
        </p:nvSpPr>
        <p:spPr/>
        <p:txBody>
          <a:bodyPr/>
          <a:lstStyle/>
          <a:p>
            <a:pPr defTabSz="457223">
              <a:defRPr/>
            </a:pPr>
            <a:fld id="{B6F15528-21DE-4FAA-801E-634DDDAF4B2B}" type="slidenum">
              <a:rPr lang="en-US" sz="1400">
                <a:latin typeface="Cambria" panose="02040503050406030204"/>
              </a:rPr>
              <a:pPr defTabSz="457223">
                <a:defRPr/>
              </a:pPr>
              <a:t>9</a:t>
            </a:fld>
            <a:endParaRPr lang="en-US" sz="1400" dirty="0">
              <a:latin typeface="Cambria" panose="02040503050406030204"/>
            </a:endParaRPr>
          </a:p>
        </p:txBody>
      </p:sp>
    </p:spTree>
    <p:extLst>
      <p:ext uri="{BB962C8B-B14F-4D97-AF65-F5344CB8AC3E}">
        <p14:creationId xmlns:p14="http://schemas.microsoft.com/office/powerpoint/2010/main" val="3283895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371907E-0B46-4897-A29A-56BCE4D17744}"/>
              </a:ext>
            </a:extLst>
          </p:cNvPr>
          <p:cNvSpPr>
            <a:spLocks noGrp="1"/>
          </p:cNvSpPr>
          <p:nvPr>
            <p:ph type="sldNum" sz="quarter" idx="12"/>
          </p:nvPr>
        </p:nvSpPr>
        <p:spPr/>
        <p:txBody>
          <a:bodyPr/>
          <a:lstStyle/>
          <a:p>
            <a:pPr algn="r"/>
            <a:fld id="{3D3C4EEC-F499-4A7F-B67B-5709763315B6}" type="slidenum">
              <a:rPr lang="en-US" smtClean="0"/>
              <a:pPr algn="r"/>
              <a:t>10</a:t>
            </a:fld>
            <a:endParaRPr lang="en-US" dirty="0"/>
          </a:p>
        </p:txBody>
      </p:sp>
      <p:sp>
        <p:nvSpPr>
          <p:cNvPr id="30" name="Title 29">
            <a:extLst>
              <a:ext uri="{FF2B5EF4-FFF2-40B4-BE49-F238E27FC236}">
                <a16:creationId xmlns:a16="http://schemas.microsoft.com/office/drawing/2014/main" id="{40475ECD-0D02-4B5E-BAD4-6677C5557887}"/>
              </a:ext>
            </a:extLst>
          </p:cNvPr>
          <p:cNvSpPr>
            <a:spLocks noGrp="1"/>
          </p:cNvSpPr>
          <p:nvPr>
            <p:ph type="title" idx="4294967295"/>
          </p:nvPr>
        </p:nvSpPr>
        <p:spPr>
          <a:xfrm>
            <a:off x="2095500" y="675930"/>
            <a:ext cx="7493000" cy="878232"/>
          </a:xfrm>
        </p:spPr>
        <p:txBody>
          <a:bodyPr/>
          <a:lstStyle/>
          <a:p>
            <a:r>
              <a:rPr lang="en-US" i="1" dirty="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WHERE CAN I GET MY RATINGS</a:t>
            </a:r>
          </a:p>
        </p:txBody>
      </p:sp>
      <p:sp>
        <p:nvSpPr>
          <p:cNvPr id="4" name="Text Placeholder 1">
            <a:extLst>
              <a:ext uri="{FF2B5EF4-FFF2-40B4-BE49-F238E27FC236}">
                <a16:creationId xmlns:a16="http://schemas.microsoft.com/office/drawing/2014/main" id="{19D45B06-C004-88FB-C714-DE0B4C375EE2}"/>
              </a:ext>
            </a:extLst>
          </p:cNvPr>
          <p:cNvSpPr txBox="1">
            <a:spLocks/>
          </p:cNvSpPr>
          <p:nvPr/>
        </p:nvSpPr>
        <p:spPr bwMode="auto">
          <a:xfrm>
            <a:off x="1406267" y="1554162"/>
            <a:ext cx="10304867" cy="4278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Clr>
                <a:srgbClr val="FF0000"/>
              </a:buClr>
              <a:buFont typeface="Wingdings" panose="05000000000000000000" pitchFamily="2" charset="2"/>
              <a:buChar char="Ø"/>
            </a:pPr>
            <a:r>
              <a:rPr lang="en-US" sz="2200" b="1" kern="0" dirty="0"/>
              <a:t>Attend a paid referee tournament: </a:t>
            </a:r>
            <a:r>
              <a:rPr lang="en-US" sz="2200" kern="0" dirty="0"/>
              <a:t>You can only obtain an R2 rating as you are not allowed to R1 if you are coaching.</a:t>
            </a:r>
          </a:p>
          <a:p>
            <a:pPr marL="0" indent="0">
              <a:buClr>
                <a:srgbClr val="FF0000"/>
              </a:buClr>
              <a:buNone/>
            </a:pPr>
            <a:endParaRPr lang="en-US" sz="2200" kern="0" dirty="0"/>
          </a:p>
          <a:p>
            <a:pPr>
              <a:buClr>
                <a:srgbClr val="FF0000"/>
              </a:buClr>
              <a:buFont typeface="Wingdings" panose="05000000000000000000" pitchFamily="2" charset="2"/>
              <a:buChar char="Ø"/>
            </a:pPr>
            <a:r>
              <a:rPr lang="en-US" sz="2200" b="1" kern="0" dirty="0"/>
              <a:t>Attend a non-paid referee tournament: </a:t>
            </a:r>
            <a:r>
              <a:rPr lang="en-US" sz="2200" kern="0" dirty="0"/>
              <a:t>Go and volunteer to R1 and R2 one match each.  A Regional or higher referee can do the ratings.</a:t>
            </a:r>
          </a:p>
          <a:p>
            <a:pPr>
              <a:buClr>
                <a:srgbClr val="FF0000"/>
              </a:buClr>
              <a:buFont typeface="Wingdings" panose="05000000000000000000" pitchFamily="2" charset="2"/>
              <a:buChar char="Ø"/>
            </a:pPr>
            <a:endParaRPr lang="en-US" sz="2200" kern="0" dirty="0"/>
          </a:p>
          <a:p>
            <a:pPr>
              <a:buClr>
                <a:srgbClr val="FF0000"/>
              </a:buClr>
              <a:buFont typeface="Wingdings" panose="05000000000000000000" pitchFamily="2" charset="2"/>
              <a:buChar char="Ø"/>
            </a:pPr>
            <a:r>
              <a:rPr lang="en-US" sz="2200" b="1" kern="0" dirty="0"/>
              <a:t>Have your club host a Rating Session: </a:t>
            </a:r>
          </a:p>
          <a:p>
            <a:pPr lvl="1">
              <a:buClr>
                <a:srgbClr val="FF0000"/>
              </a:buClr>
              <a:buFont typeface="Wingdings" panose="05000000000000000000" pitchFamily="2" charset="2"/>
              <a:buChar char="Ø"/>
            </a:pPr>
            <a:r>
              <a:rPr lang="en-US" sz="2200" kern="0" dirty="0"/>
              <a:t>National-level and Regional referees will be there to perform the ratings.</a:t>
            </a:r>
          </a:p>
          <a:p>
            <a:pPr lvl="1">
              <a:buClr>
                <a:srgbClr val="FF0000"/>
              </a:buClr>
              <a:buFont typeface="Wingdings" panose="05000000000000000000" pitchFamily="2" charset="2"/>
              <a:buChar char="Ø"/>
            </a:pPr>
            <a:r>
              <a:rPr lang="en-US" sz="2200" kern="0" dirty="0"/>
              <a:t>Players must wear numbered jerseys.</a:t>
            </a:r>
          </a:p>
          <a:p>
            <a:pPr lvl="1">
              <a:buClr>
                <a:srgbClr val="FF0000"/>
              </a:buClr>
              <a:buFont typeface="Wingdings" panose="05000000000000000000" pitchFamily="2" charset="2"/>
              <a:buChar char="Ø"/>
            </a:pPr>
            <a:r>
              <a:rPr lang="en-US" sz="2200" kern="0" dirty="0"/>
              <a:t>If you are obtaining a Regional certification, you must be rated on a 14’s or older match.</a:t>
            </a:r>
          </a:p>
          <a:p>
            <a:pPr marL="457200" lvl="1" indent="0">
              <a:buClr>
                <a:srgbClr val="FF0000"/>
              </a:buClr>
              <a:buNone/>
            </a:pPr>
            <a:endParaRPr lang="en-US" sz="2200" kern="0" dirty="0"/>
          </a:p>
        </p:txBody>
      </p:sp>
    </p:spTree>
    <p:extLst>
      <p:ext uri="{BB962C8B-B14F-4D97-AF65-F5344CB8AC3E}">
        <p14:creationId xmlns:p14="http://schemas.microsoft.com/office/powerpoint/2010/main" val="2190017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8B6F21-1522-4558-C07F-40735D1285D3}"/>
              </a:ext>
            </a:extLst>
          </p:cNvPr>
          <p:cNvSpPr>
            <a:spLocks noGrp="1"/>
          </p:cNvSpPr>
          <p:nvPr>
            <p:ph type="sldNum" sz="quarter" idx="12"/>
          </p:nvPr>
        </p:nvSpPr>
        <p:spPr/>
        <p:txBody>
          <a:bodyPr/>
          <a:lstStyle/>
          <a:p>
            <a:pPr algn="r"/>
            <a:fld id="{3D3C4EEC-F499-4A7F-B67B-5709763315B6}" type="slidenum">
              <a:rPr lang="en-US" smtClean="0"/>
              <a:pPr algn="r"/>
              <a:t>11</a:t>
            </a:fld>
            <a:endParaRPr lang="en-US" dirty="0"/>
          </a:p>
        </p:txBody>
      </p:sp>
      <p:sp>
        <p:nvSpPr>
          <p:cNvPr id="4" name="Title 3">
            <a:extLst>
              <a:ext uri="{FF2B5EF4-FFF2-40B4-BE49-F238E27FC236}">
                <a16:creationId xmlns:a16="http://schemas.microsoft.com/office/drawing/2014/main" id="{E98DCA46-603B-4178-8707-30E192CE6B8D}"/>
              </a:ext>
            </a:extLst>
          </p:cNvPr>
          <p:cNvSpPr>
            <a:spLocks noGrp="1"/>
          </p:cNvSpPr>
          <p:nvPr>
            <p:ph type="title" idx="4294967295"/>
          </p:nvPr>
        </p:nvSpPr>
        <p:spPr>
          <a:xfrm>
            <a:off x="1202531" y="886618"/>
            <a:ext cx="9563100" cy="766761"/>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REGIONAL REREREE REQUIREMENT</a:t>
            </a:r>
          </a:p>
        </p:txBody>
      </p:sp>
      <p:sp>
        <p:nvSpPr>
          <p:cNvPr id="2" name="Text Placeholder 1">
            <a:extLst>
              <a:ext uri="{FF2B5EF4-FFF2-40B4-BE49-F238E27FC236}">
                <a16:creationId xmlns:a16="http://schemas.microsoft.com/office/drawing/2014/main" id="{914E6CF6-9233-4E0A-B2D1-49F7A53624DA}"/>
              </a:ext>
            </a:extLst>
          </p:cNvPr>
          <p:cNvSpPr>
            <a:spLocks noGrp="1"/>
          </p:cNvSpPr>
          <p:nvPr>
            <p:ph type="body" sz="quarter" idx="4294967295"/>
          </p:nvPr>
        </p:nvSpPr>
        <p:spPr>
          <a:xfrm>
            <a:off x="1531533" y="2009459"/>
            <a:ext cx="9563100" cy="3578542"/>
          </a:xfrm>
        </p:spPr>
        <p:txBody>
          <a:bodyPr>
            <a:normAutofit fontScale="92500"/>
          </a:bodyPr>
          <a:lstStyle/>
          <a:p>
            <a:pPr>
              <a:buClr>
                <a:srgbClr val="FF0000"/>
              </a:buClr>
              <a:buFont typeface="Wingdings" panose="05000000000000000000" pitchFamily="2" charset="2"/>
              <a:buChar char="Ø"/>
            </a:pPr>
            <a:r>
              <a:rPr lang="en-US" sz="2400" dirty="0"/>
              <a:t>All certified REGIONAL referees must obtain as a minimum a PROVISIONAL scorer certification.</a:t>
            </a:r>
          </a:p>
          <a:p>
            <a:pPr>
              <a:buClr>
                <a:srgbClr val="FF0000"/>
              </a:buClr>
              <a:buFont typeface="Wingdings" panose="05000000000000000000" pitchFamily="2" charset="2"/>
              <a:buChar char="Ø"/>
            </a:pPr>
            <a:endParaRPr lang="en-US" sz="2400" dirty="0"/>
          </a:p>
          <a:p>
            <a:pPr>
              <a:buClr>
                <a:srgbClr val="FF0000"/>
              </a:buClr>
              <a:buFont typeface="Wingdings" panose="05000000000000000000" pitchFamily="2" charset="2"/>
              <a:buChar char="Ø"/>
            </a:pPr>
            <a:r>
              <a:rPr lang="en-US" sz="2400" dirty="0"/>
              <a:t>If you did not obtain your scorer certification last season, you “must” obtain it this season or risk losing your Regional certification.</a:t>
            </a:r>
          </a:p>
          <a:p>
            <a:pPr marL="0" indent="0">
              <a:buClr>
                <a:srgbClr val="FF0000"/>
              </a:buClr>
              <a:buNone/>
            </a:pPr>
            <a:endParaRPr lang="en-US" sz="2400" dirty="0"/>
          </a:p>
          <a:p>
            <a:pPr>
              <a:buClr>
                <a:srgbClr val="FF0000"/>
              </a:buClr>
              <a:buFont typeface="Wingdings" panose="05000000000000000000" pitchFamily="2" charset="2"/>
              <a:buChar char="Ø"/>
            </a:pPr>
            <a:r>
              <a:rPr lang="en-US" sz="2400" dirty="0"/>
              <a:t>After the 2</a:t>
            </a:r>
            <a:r>
              <a:rPr lang="en-US" sz="2400" baseline="30000" dirty="0"/>
              <a:t>nd</a:t>
            </a:r>
            <a:r>
              <a:rPr lang="en-US" sz="2400" dirty="0"/>
              <a:t> season as a certified scorer, you can either recertify or send 2 completed sets (from a live match) to the referee chair to confirm your proficiency. </a:t>
            </a:r>
          </a:p>
        </p:txBody>
      </p:sp>
    </p:spTree>
    <p:extLst>
      <p:ext uri="{BB962C8B-B14F-4D97-AF65-F5344CB8AC3E}">
        <p14:creationId xmlns:p14="http://schemas.microsoft.com/office/powerpoint/2010/main" val="2013641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39ABD2-421C-456E-8CA3-6F9E0762EEC3}"/>
              </a:ext>
            </a:extLst>
          </p:cNvPr>
          <p:cNvSpPr>
            <a:spLocks noGrp="1"/>
          </p:cNvSpPr>
          <p:nvPr>
            <p:ph type="sldNum" sz="quarter" idx="12"/>
          </p:nvPr>
        </p:nvSpPr>
        <p:spPr/>
        <p:txBody>
          <a:bodyPr/>
          <a:lstStyle/>
          <a:p>
            <a:pPr algn="r"/>
            <a:fld id="{3D3C4EEC-F499-4A7F-B67B-5709763315B6}" type="slidenum">
              <a:rPr lang="en-US" sz="1400" smtClean="0"/>
              <a:pPr algn="r"/>
              <a:t>12</a:t>
            </a:fld>
            <a:endParaRPr lang="en-US" dirty="0"/>
          </a:p>
        </p:txBody>
      </p:sp>
      <p:sp>
        <p:nvSpPr>
          <p:cNvPr id="25" name="Title 24">
            <a:extLst>
              <a:ext uri="{FF2B5EF4-FFF2-40B4-BE49-F238E27FC236}">
                <a16:creationId xmlns:a16="http://schemas.microsoft.com/office/drawing/2014/main" id="{D27F2071-6AF5-4F31-9368-D7653D8792D5}"/>
              </a:ext>
            </a:extLst>
          </p:cNvPr>
          <p:cNvSpPr>
            <a:spLocks noGrp="1"/>
          </p:cNvSpPr>
          <p:nvPr>
            <p:ph type="title" idx="4294967295"/>
          </p:nvPr>
        </p:nvSpPr>
        <p:spPr>
          <a:xfrm>
            <a:off x="3048000" y="552194"/>
            <a:ext cx="5435600" cy="897446"/>
          </a:xfrm>
        </p:spPr>
        <p:txBody>
          <a:bodyPr>
            <a:normAutofit/>
          </a:bodyPr>
          <a:lstStyle/>
          <a:p>
            <a:r>
              <a:rPr lang="en-US" b="1" i="1" dirty="0">
                <a:solidFill>
                  <a:srgbClr val="000099"/>
                </a:solidFill>
                <a:latin typeface="Tahoma" panose="020B0604030504040204" pitchFamily="34" charset="0"/>
                <a:ea typeface="Tahoma" panose="020B0604030504040204" pitchFamily="34" charset="0"/>
                <a:cs typeface="Tahoma" panose="020B0604030504040204" pitchFamily="34" charset="0"/>
              </a:rPr>
              <a:t>R1 &amp; R2 Rating Form</a:t>
            </a:r>
          </a:p>
        </p:txBody>
      </p:sp>
      <p:sp>
        <p:nvSpPr>
          <p:cNvPr id="8" name="Content Placeholder 3">
            <a:extLst>
              <a:ext uri="{FF2B5EF4-FFF2-40B4-BE49-F238E27FC236}">
                <a16:creationId xmlns:a16="http://schemas.microsoft.com/office/drawing/2014/main" id="{E708022E-9C63-D926-AD8E-9DD49222E930}"/>
              </a:ext>
            </a:extLst>
          </p:cNvPr>
          <p:cNvSpPr txBox="1">
            <a:spLocks/>
          </p:cNvSpPr>
          <p:nvPr/>
        </p:nvSpPr>
        <p:spPr bwMode="auto">
          <a:xfrm>
            <a:off x="911853" y="1435702"/>
            <a:ext cx="10896600" cy="516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Clr>
                <a:srgbClr val="FF0000"/>
              </a:buClr>
              <a:buFont typeface="Wingdings" panose="05000000000000000000" pitchFamily="2" charset="2"/>
              <a:buChar char="Ø"/>
            </a:pPr>
            <a:r>
              <a:rPr lang="en-US" sz="2400" kern="0" dirty="0"/>
              <a:t>It is your responsibility to submit your 2 ratings to complete your certification.</a:t>
            </a:r>
          </a:p>
          <a:p>
            <a:pPr>
              <a:buClr>
                <a:srgbClr val="FF0000"/>
              </a:buClr>
              <a:buFont typeface="Wingdings" panose="05000000000000000000" pitchFamily="2" charset="2"/>
              <a:buChar char="Ø"/>
            </a:pPr>
            <a:r>
              <a:rPr lang="en-US" sz="2400" kern="0" dirty="0"/>
              <a:t>PLEASE, accomplish them quickly so you don’t forget. Don’t wait until you have both to turn them in. </a:t>
            </a:r>
          </a:p>
          <a:p>
            <a:pPr>
              <a:buClr>
                <a:srgbClr val="FF0000"/>
              </a:buClr>
              <a:buFont typeface="Wingdings" panose="05000000000000000000" pitchFamily="2" charset="2"/>
              <a:buChar char="Ø"/>
            </a:pPr>
            <a:r>
              <a:rPr lang="en-US" sz="2400" kern="0" dirty="0"/>
              <a:t>All the header information on the form must be filled in.</a:t>
            </a:r>
          </a:p>
          <a:p>
            <a:pPr>
              <a:buClr>
                <a:srgbClr val="FF0000"/>
              </a:buClr>
              <a:buFont typeface="Wingdings" panose="05000000000000000000" pitchFamily="2" charset="2"/>
              <a:buChar char="Ø"/>
            </a:pPr>
            <a:r>
              <a:rPr lang="en-US" sz="2400" kern="0" dirty="0"/>
              <a:t>Fill in “Current Rating” and “Recommendation” boxes. </a:t>
            </a:r>
          </a:p>
          <a:p>
            <a:pPr>
              <a:buClr>
                <a:srgbClr val="FF0000"/>
              </a:buClr>
              <a:buFont typeface="Wingdings" panose="05000000000000000000" pitchFamily="2" charset="2"/>
              <a:buChar char="Ø"/>
            </a:pPr>
            <a:r>
              <a:rPr lang="en-US" sz="2400" kern="0" dirty="0"/>
              <a:t>You must SIGN the rating form in the appropriate section.</a:t>
            </a:r>
          </a:p>
          <a:p>
            <a:pPr>
              <a:buClr>
                <a:srgbClr val="FF0000"/>
              </a:buClr>
              <a:buFont typeface="Wingdings" panose="05000000000000000000" pitchFamily="2" charset="2"/>
              <a:buChar char="Ø"/>
            </a:pPr>
            <a:r>
              <a:rPr lang="en-US" sz="2400" kern="0" dirty="0"/>
              <a:t>The rater must PRINT their name and fill in their Rating.</a:t>
            </a:r>
          </a:p>
          <a:p>
            <a:pPr>
              <a:buClr>
                <a:srgbClr val="FF0000"/>
              </a:buClr>
              <a:buFont typeface="Wingdings" panose="05000000000000000000" pitchFamily="2" charset="2"/>
              <a:buChar char="Ø"/>
            </a:pPr>
            <a:r>
              <a:rPr lang="en-US" sz="2400" kern="0" dirty="0"/>
              <a:t>When you e-mail them to Joe Lizama, they must be attached to your e-mail as a JPG, JPEG, or PDF. DO NOT put the form in the body of the e-mail.</a:t>
            </a:r>
          </a:p>
          <a:p>
            <a:pPr marL="0" indent="0">
              <a:buClr>
                <a:srgbClr val="FF0000"/>
              </a:buClr>
              <a:buNone/>
            </a:pPr>
            <a:endParaRPr lang="en-US" sz="2400" kern="0" dirty="0"/>
          </a:p>
        </p:txBody>
      </p:sp>
    </p:spTree>
    <p:extLst>
      <p:ext uri="{BB962C8B-B14F-4D97-AF65-F5344CB8AC3E}">
        <p14:creationId xmlns:p14="http://schemas.microsoft.com/office/powerpoint/2010/main" val="403642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xEl>
                                              <p:pRg st="5" end="5"/>
                                            </p:txEl>
                                          </p:spTgt>
                                        </p:tgtEl>
                                        <p:attrNameLst>
                                          <p:attrName>style.visibility</p:attrName>
                                        </p:attrNameLst>
                                      </p:cBhvr>
                                      <p:to>
                                        <p:strVal val="visible"/>
                                      </p:to>
                                    </p:set>
                                    <p:animEffect transition="in" filter="fade">
                                      <p:cBhvr>
                                        <p:cTn id="42" dur="1000"/>
                                        <p:tgtEl>
                                          <p:spTgt spid="8">
                                            <p:txEl>
                                              <p:pRg st="5" end="5"/>
                                            </p:txEl>
                                          </p:spTgt>
                                        </p:tgtEl>
                                      </p:cBhvr>
                                    </p:animEffect>
                                    <p:anim calcmode="lin" valueType="num">
                                      <p:cBhvr>
                                        <p:cTn id="43"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animEffect transition="in" filter="fade">
                                      <p:cBhvr>
                                        <p:cTn id="49" dur="1000"/>
                                        <p:tgtEl>
                                          <p:spTgt spid="8">
                                            <p:txEl>
                                              <p:pRg st="6" end="6"/>
                                            </p:txEl>
                                          </p:spTgt>
                                        </p:tgtEl>
                                      </p:cBhvr>
                                    </p:animEffect>
                                    <p:anim calcmode="lin" valueType="num">
                                      <p:cBhvr>
                                        <p:cTn id="50"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8B6F21-1522-4558-C07F-40735D1285D3}"/>
              </a:ext>
            </a:extLst>
          </p:cNvPr>
          <p:cNvSpPr>
            <a:spLocks noGrp="1"/>
          </p:cNvSpPr>
          <p:nvPr>
            <p:ph type="sldNum" sz="quarter" idx="12"/>
          </p:nvPr>
        </p:nvSpPr>
        <p:spPr/>
        <p:txBody>
          <a:bodyPr vert="horz" lIns="91440" tIns="45720" rIns="91440" bIns="45720" rtlCol="0" anchor="ctr">
            <a:normAutofit/>
          </a:bodyPr>
          <a:lstStyle/>
          <a:p>
            <a:pPr>
              <a:spcAft>
                <a:spcPts val="600"/>
              </a:spcAft>
            </a:pPr>
            <a:fld id="{3D3C4EEC-F499-4A7F-B67B-5709763315B6}" type="slidenum">
              <a:rPr lang="en-US" smtClean="0">
                <a:solidFill>
                  <a:schemeClr val="tx1">
                    <a:tint val="75000"/>
                  </a:schemeClr>
                </a:solidFill>
              </a:rPr>
              <a:pPr>
                <a:spcAft>
                  <a:spcPts val="600"/>
                </a:spcAft>
              </a:pPr>
              <a:t>13</a:t>
            </a:fld>
            <a:endParaRPr lang="en-US">
              <a:solidFill>
                <a:schemeClr val="tx1">
                  <a:tint val="75000"/>
                </a:schemeClr>
              </a:solidFill>
            </a:endParaRPr>
          </a:p>
        </p:txBody>
      </p:sp>
      <p:sp>
        <p:nvSpPr>
          <p:cNvPr id="4" name="Title 3">
            <a:extLst>
              <a:ext uri="{FF2B5EF4-FFF2-40B4-BE49-F238E27FC236}">
                <a16:creationId xmlns:a16="http://schemas.microsoft.com/office/drawing/2014/main" id="{E98DCA46-603B-4178-8707-30E192CE6B8D}"/>
              </a:ext>
            </a:extLst>
          </p:cNvPr>
          <p:cNvSpPr>
            <a:spLocks noGrp="1"/>
          </p:cNvSpPr>
          <p:nvPr>
            <p:ph type="title" idx="4294967295"/>
          </p:nvPr>
        </p:nvSpPr>
        <p:spPr>
          <a:xfrm>
            <a:off x="0" y="1112838"/>
            <a:ext cx="3937000" cy="4165600"/>
          </a:xfrm>
        </p:spPr>
        <p:txBody>
          <a:bodyPr vert="horz" lIns="91440" tIns="45720" rIns="91440" bIns="45720" rtlCol="0" anchor="ctr">
            <a:normAutofit/>
          </a:bodyPr>
          <a:lstStyle/>
          <a:p>
            <a:r>
              <a:rPr lang="en-US" kern="1200">
                <a:solidFill>
                  <a:srgbClr val="FFFFFF"/>
                </a:solidFill>
                <a:latin typeface="+mj-lt"/>
                <a:ea typeface="+mj-ea"/>
                <a:cs typeface="+mj-cs"/>
              </a:rPr>
              <a:t>REMEMBER…</a:t>
            </a:r>
          </a:p>
        </p:txBody>
      </p:sp>
      <p:sp>
        <p:nvSpPr>
          <p:cNvPr id="6" name="Text Placeholder 5">
            <a:extLst>
              <a:ext uri="{FF2B5EF4-FFF2-40B4-BE49-F238E27FC236}">
                <a16:creationId xmlns:a16="http://schemas.microsoft.com/office/drawing/2014/main" id="{7F3EBC59-54D4-7C48-615B-5AE3635FD380}"/>
              </a:ext>
            </a:extLst>
          </p:cNvPr>
          <p:cNvSpPr>
            <a:spLocks noGrp="1"/>
          </p:cNvSpPr>
          <p:nvPr>
            <p:ph type="body" sz="quarter" idx="4294967295"/>
          </p:nvPr>
        </p:nvSpPr>
        <p:spPr>
          <a:xfrm>
            <a:off x="1601871" y="1557020"/>
            <a:ext cx="8674098" cy="4889500"/>
          </a:xfrm>
        </p:spPr>
        <p:txBody>
          <a:bodyPr vert="horz" lIns="91440" tIns="45720" rIns="91440" bIns="45720" rtlCol="0" anchor="t">
            <a:normAutofit/>
          </a:bodyPr>
          <a:lstStyle/>
          <a:p>
            <a:pPr marL="457200" algn="l">
              <a:buClr>
                <a:srgbClr val="FF0000"/>
              </a:buClr>
              <a:buFont typeface="Wingdings" panose="05000000000000000000" pitchFamily="2" charset="2"/>
              <a:buChar char="Ø"/>
            </a:pPr>
            <a:r>
              <a:rPr lang="en-US" sz="2400" dirty="0"/>
              <a:t>ALL TEAMS that will play in the </a:t>
            </a:r>
            <a:r>
              <a:rPr lang="en-US" sz="2400" u="sng" dirty="0"/>
              <a:t>BID Division </a:t>
            </a:r>
            <a:r>
              <a:rPr lang="en-US" sz="2400" dirty="0"/>
              <a:t>of the LSR Regionals are required to have a “CERTIFIED” Regional, Provisional or Adult R2 referee on their roster.</a:t>
            </a:r>
          </a:p>
          <a:p>
            <a:pPr marL="457200" algn="l">
              <a:buClr>
                <a:srgbClr val="FF0000"/>
              </a:buClr>
              <a:buFont typeface="Wingdings" panose="05000000000000000000" pitchFamily="2" charset="2"/>
              <a:buChar char="Ø"/>
            </a:pPr>
            <a:endParaRPr lang="en-US" sz="2400" dirty="0"/>
          </a:p>
          <a:p>
            <a:pPr marL="457200" algn="l">
              <a:buClr>
                <a:srgbClr val="FF0000"/>
              </a:buClr>
              <a:buFont typeface="Wingdings" panose="05000000000000000000" pitchFamily="2" charset="2"/>
              <a:buChar char="Ø"/>
            </a:pPr>
            <a:r>
              <a:rPr lang="en-US" sz="2400" dirty="0"/>
              <a:t>If your team plans to participate in a non-paid referee tournament, you must have an in-progress PROVISIONAL referee for your team.</a:t>
            </a:r>
          </a:p>
          <a:p>
            <a:pPr marL="457200" algn="l">
              <a:buClr>
                <a:srgbClr val="FF0000"/>
              </a:buClr>
              <a:buFont typeface="Wingdings" panose="05000000000000000000" pitchFamily="2" charset="2"/>
              <a:buChar char="Ø"/>
            </a:pPr>
            <a:endParaRPr lang="en-US" sz="2400" dirty="0"/>
          </a:p>
          <a:p>
            <a:pPr marL="457200" algn="l">
              <a:buClr>
                <a:srgbClr val="FF0000"/>
              </a:buClr>
              <a:buFont typeface="Wingdings" panose="05000000000000000000" pitchFamily="2" charset="2"/>
              <a:buChar char="Ø"/>
            </a:pPr>
            <a:r>
              <a:rPr lang="en-US" sz="2400" dirty="0"/>
              <a:t>You cannot have “only one” coach who is a Provisional or Regional certified referee on two rosters in the same tournament.</a:t>
            </a:r>
          </a:p>
          <a:p>
            <a:pPr marL="457200" algn="l">
              <a:buClr>
                <a:srgbClr val="FF0000"/>
              </a:buClr>
              <a:buFont typeface="Wingdings" panose="05000000000000000000" pitchFamily="2" charset="2"/>
              <a:buChar char="Ø"/>
            </a:pPr>
            <a:endParaRPr lang="en-US" sz="2400" dirty="0"/>
          </a:p>
        </p:txBody>
      </p:sp>
      <p:sp>
        <p:nvSpPr>
          <p:cNvPr id="5" name="Title 24">
            <a:extLst>
              <a:ext uri="{FF2B5EF4-FFF2-40B4-BE49-F238E27FC236}">
                <a16:creationId xmlns:a16="http://schemas.microsoft.com/office/drawing/2014/main" id="{1AD1ED0F-E1A0-A605-1564-74ED7EBC1D78}"/>
              </a:ext>
            </a:extLst>
          </p:cNvPr>
          <p:cNvSpPr txBox="1">
            <a:spLocks/>
          </p:cNvSpPr>
          <p:nvPr/>
        </p:nvSpPr>
        <p:spPr bwMode="auto">
          <a:xfrm>
            <a:off x="3073401" y="507366"/>
            <a:ext cx="6045198" cy="89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2500"/>
          </a:bodyPr>
          <a:lstStyle>
            <a:lvl1pPr algn="ctr" rtl="0" eaLnBrk="0" fontAlgn="base" hangingPunct="0">
              <a:spcBef>
                <a:spcPct val="0"/>
              </a:spcBef>
              <a:spcAft>
                <a:spcPct val="0"/>
              </a:spcAft>
              <a:defRPr sz="3200" b="1">
                <a:solidFill>
                  <a:srgbClr val="FF3300"/>
                </a:solidFill>
                <a:latin typeface="+mj-lt"/>
                <a:ea typeface="+mj-ea"/>
                <a:cs typeface="+mj-cs"/>
              </a:defRPr>
            </a:lvl1pPr>
            <a:lvl2pPr algn="ctr" rtl="0" eaLnBrk="0" fontAlgn="base" hangingPunct="0">
              <a:spcBef>
                <a:spcPct val="0"/>
              </a:spcBef>
              <a:spcAft>
                <a:spcPct val="0"/>
              </a:spcAft>
              <a:defRPr sz="3200" b="1">
                <a:solidFill>
                  <a:srgbClr val="FF3300"/>
                </a:solidFill>
                <a:latin typeface="Arial" charset="0"/>
              </a:defRPr>
            </a:lvl2pPr>
            <a:lvl3pPr algn="ctr" rtl="0" eaLnBrk="0" fontAlgn="base" hangingPunct="0">
              <a:spcBef>
                <a:spcPct val="0"/>
              </a:spcBef>
              <a:spcAft>
                <a:spcPct val="0"/>
              </a:spcAft>
              <a:defRPr sz="3200" b="1">
                <a:solidFill>
                  <a:srgbClr val="FF3300"/>
                </a:solidFill>
                <a:latin typeface="Arial" charset="0"/>
              </a:defRPr>
            </a:lvl3pPr>
            <a:lvl4pPr algn="ctr" rtl="0" eaLnBrk="0" fontAlgn="base" hangingPunct="0">
              <a:spcBef>
                <a:spcPct val="0"/>
              </a:spcBef>
              <a:spcAft>
                <a:spcPct val="0"/>
              </a:spcAft>
              <a:defRPr sz="3200" b="1">
                <a:solidFill>
                  <a:srgbClr val="FF3300"/>
                </a:solidFill>
                <a:latin typeface="Arial" charset="0"/>
              </a:defRPr>
            </a:lvl4pPr>
            <a:lvl5pPr algn="ctr" rtl="0" eaLnBrk="0" fontAlgn="base" hangingPunct="0">
              <a:spcBef>
                <a:spcPct val="0"/>
              </a:spcBef>
              <a:spcAft>
                <a:spcPct val="0"/>
              </a:spcAft>
              <a:defRPr sz="3200" b="1">
                <a:solidFill>
                  <a:srgbClr val="FF3300"/>
                </a:solidFill>
                <a:latin typeface="Arial" charset="0"/>
              </a:defRPr>
            </a:lvl5pPr>
            <a:lvl6pPr marL="457200" algn="ctr" rtl="0" fontAlgn="base">
              <a:spcBef>
                <a:spcPct val="0"/>
              </a:spcBef>
              <a:spcAft>
                <a:spcPct val="0"/>
              </a:spcAft>
              <a:defRPr sz="3200" b="1">
                <a:solidFill>
                  <a:srgbClr val="FF3300"/>
                </a:solidFill>
                <a:latin typeface="Arial" charset="0"/>
              </a:defRPr>
            </a:lvl6pPr>
            <a:lvl7pPr marL="914400" algn="ctr" rtl="0" fontAlgn="base">
              <a:spcBef>
                <a:spcPct val="0"/>
              </a:spcBef>
              <a:spcAft>
                <a:spcPct val="0"/>
              </a:spcAft>
              <a:defRPr sz="3200" b="1">
                <a:solidFill>
                  <a:srgbClr val="FF3300"/>
                </a:solidFill>
                <a:latin typeface="Arial" charset="0"/>
              </a:defRPr>
            </a:lvl7pPr>
            <a:lvl8pPr marL="1371600" algn="ctr" rtl="0" fontAlgn="base">
              <a:spcBef>
                <a:spcPct val="0"/>
              </a:spcBef>
              <a:spcAft>
                <a:spcPct val="0"/>
              </a:spcAft>
              <a:defRPr sz="3200" b="1">
                <a:solidFill>
                  <a:srgbClr val="FF3300"/>
                </a:solidFill>
                <a:latin typeface="Arial" charset="0"/>
              </a:defRPr>
            </a:lvl8pPr>
            <a:lvl9pPr marL="1828800" algn="ctr" rtl="0" fontAlgn="base">
              <a:spcBef>
                <a:spcPct val="0"/>
              </a:spcBef>
              <a:spcAft>
                <a:spcPct val="0"/>
              </a:spcAft>
              <a:defRPr sz="3200" b="1">
                <a:solidFill>
                  <a:srgbClr val="FF3300"/>
                </a:solidFill>
                <a:latin typeface="Arial" charset="0"/>
              </a:defRPr>
            </a:lvl9pPr>
          </a:lstStyle>
          <a:p>
            <a:r>
              <a:rPr lang="en-US" i="1" kern="0" dirty="0">
                <a:solidFill>
                  <a:srgbClr val="000099"/>
                </a:solidFill>
                <a:latin typeface="Tahoma" panose="020B0604030504040204" pitchFamily="34" charset="0"/>
                <a:ea typeface="Tahoma" panose="020B0604030504040204" pitchFamily="34" charset="0"/>
                <a:cs typeface="Tahoma" panose="020B0604030504040204" pitchFamily="34" charset="0"/>
              </a:rPr>
              <a:t>LSR Regionals Requirements</a:t>
            </a:r>
          </a:p>
        </p:txBody>
      </p:sp>
    </p:spTree>
    <p:extLst>
      <p:ext uri="{BB962C8B-B14F-4D97-AF65-F5344CB8AC3E}">
        <p14:creationId xmlns:p14="http://schemas.microsoft.com/office/powerpoint/2010/main" val="1153447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txBox="1">
            <a:spLocks noGrp="1"/>
          </p:cNvSpPr>
          <p:nvPr/>
        </p:nvSpPr>
        <p:spPr bwMode="auto">
          <a:xfrm>
            <a:off x="11079480" y="6473826"/>
            <a:ext cx="457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ECB4AE-8EBC-4E83-AC3E-3D747932DAA6}" type="slidenum">
              <a:rPr kumimoji="0" lang="en-US" altLang="en-US" sz="10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0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3" name="Picture 2" descr="A poster for a volleyball game&#10;&#10;AI-generated content may be incorrect.">
            <a:extLst>
              <a:ext uri="{FF2B5EF4-FFF2-40B4-BE49-F238E27FC236}">
                <a16:creationId xmlns:a16="http://schemas.microsoft.com/office/drawing/2014/main" id="{96F71AFA-4C34-07E9-06EC-F1E1C1FFB3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5148" y="502542"/>
            <a:ext cx="5226144" cy="6012685"/>
          </a:xfrm>
          <a:prstGeom prst="rect">
            <a:avLst/>
          </a:prstGeom>
        </p:spPr>
      </p:pic>
    </p:spTree>
    <p:extLst>
      <p:ext uri="{BB962C8B-B14F-4D97-AF65-F5344CB8AC3E}">
        <p14:creationId xmlns:p14="http://schemas.microsoft.com/office/powerpoint/2010/main" val="310019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txBox="1">
            <a:spLocks noGrp="1"/>
          </p:cNvSpPr>
          <p:nvPr/>
        </p:nvSpPr>
        <p:spPr bwMode="auto">
          <a:xfrm>
            <a:off x="11079480" y="6473826"/>
            <a:ext cx="457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ECB4AE-8EBC-4E83-AC3E-3D747932DAA6}" type="slidenum">
              <a:rPr kumimoji="0" lang="en-US" altLang="en-US" sz="10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3" name="TextBox 2">
            <a:extLst>
              <a:ext uri="{FF2B5EF4-FFF2-40B4-BE49-F238E27FC236}">
                <a16:creationId xmlns:a16="http://schemas.microsoft.com/office/drawing/2014/main" id="{D2581777-5501-57E7-1369-6E895DEE0B15}"/>
              </a:ext>
            </a:extLst>
          </p:cNvPr>
          <p:cNvSpPr txBox="1"/>
          <p:nvPr/>
        </p:nvSpPr>
        <p:spPr>
          <a:xfrm>
            <a:off x="2879504" y="835601"/>
            <a:ext cx="6432992" cy="584775"/>
          </a:xfrm>
          <a:prstGeom prst="rect">
            <a:avLst/>
          </a:prstGeom>
          <a:noFill/>
        </p:spPr>
        <p:txBody>
          <a:bodyPr wrap="square">
            <a:spAutoFit/>
          </a:bodyPr>
          <a:lstStyle/>
          <a:p>
            <a:r>
              <a:rPr lang="en-US" sz="3200" b="1" i="1" dirty="0">
                <a:solidFill>
                  <a:srgbClr val="003296"/>
                </a:solidFill>
                <a:latin typeface="Tahoma" panose="020B0604030504040204" pitchFamily="34" charset="0"/>
                <a:ea typeface="Tahoma" panose="020B0604030504040204" pitchFamily="34" charset="0"/>
                <a:cs typeface="Tahoma" panose="020B0604030504040204" pitchFamily="34" charset="0"/>
              </a:rPr>
              <a:t>RULES CHANGES: 2025-2026 </a:t>
            </a:r>
          </a:p>
        </p:txBody>
      </p:sp>
      <p:sp>
        <p:nvSpPr>
          <p:cNvPr id="5" name="TextBox 4">
            <a:extLst>
              <a:ext uri="{FF2B5EF4-FFF2-40B4-BE49-F238E27FC236}">
                <a16:creationId xmlns:a16="http://schemas.microsoft.com/office/drawing/2014/main" id="{5EDC4806-3E4C-74E8-AFF4-FFAD6C139F57}"/>
              </a:ext>
            </a:extLst>
          </p:cNvPr>
          <p:cNvSpPr txBox="1"/>
          <p:nvPr/>
        </p:nvSpPr>
        <p:spPr>
          <a:xfrm>
            <a:off x="1438175" y="1867415"/>
            <a:ext cx="9641305" cy="4154984"/>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200" b="1" dirty="0">
                <a:highlight>
                  <a:srgbClr val="FFFF00"/>
                </a:highlight>
              </a:rPr>
              <a:t>Proposal #1: </a:t>
            </a:r>
            <a:r>
              <a:rPr lang="en-US" sz="2200" dirty="0">
                <a:highlight>
                  <a:srgbClr val="FFFF00"/>
                </a:highlight>
              </a:rPr>
              <a:t>To modify the language for the screening rule to prohibit players from raising their hands above the head during service until the ball has passed beyond the net.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Rationale: </a:t>
            </a:r>
            <a:r>
              <a:rPr lang="en-US" sz="2200" dirty="0"/>
              <a:t>To enhance fair play and as a safety precaution.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Rules Book Language: </a:t>
            </a:r>
          </a:p>
          <a:p>
            <a:pPr marL="342900" indent="-342900">
              <a:buClr>
                <a:srgbClr val="FF0000"/>
              </a:buClr>
              <a:buFont typeface="Wingdings" panose="05000000000000000000" pitchFamily="2" charset="2"/>
              <a:buChar char="Ø"/>
            </a:pPr>
            <a:endParaRPr lang="en-US" sz="2200" b="1" dirty="0"/>
          </a:p>
          <a:p>
            <a:pPr marL="342900" indent="-342900">
              <a:buClr>
                <a:srgbClr val="FF0000"/>
              </a:buClr>
              <a:buFont typeface="Wingdings" panose="05000000000000000000" pitchFamily="2" charset="2"/>
              <a:buChar char="Ø"/>
            </a:pPr>
            <a:r>
              <a:rPr lang="en-US" sz="2200" b="1" dirty="0">
                <a:highlight>
                  <a:srgbClr val="C0C0C0"/>
                </a:highlight>
              </a:rPr>
              <a:t>12.5.3: </a:t>
            </a:r>
            <a:r>
              <a:rPr lang="en-US" sz="2200" dirty="0">
                <a:highlight>
                  <a:srgbClr val="C0C0C0"/>
                </a:highlight>
              </a:rPr>
              <a:t>Any player of the serving team is forbidden to raise their hands above the head during service, until the ball has passed beyond the net. The 1st referee may warn a team through the game captain, if he/ she suspects that the team is deliberately screening.</a:t>
            </a:r>
          </a:p>
        </p:txBody>
      </p:sp>
    </p:spTree>
    <p:extLst>
      <p:ext uri="{BB962C8B-B14F-4D97-AF65-F5344CB8AC3E}">
        <p14:creationId xmlns:p14="http://schemas.microsoft.com/office/powerpoint/2010/main" val="20355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txBox="1">
            <a:spLocks noGrp="1"/>
          </p:cNvSpPr>
          <p:nvPr/>
        </p:nvSpPr>
        <p:spPr bwMode="auto">
          <a:xfrm>
            <a:off x="11079480" y="6473826"/>
            <a:ext cx="457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ECB4AE-8EBC-4E83-AC3E-3D747932DAA6}" type="slidenum">
              <a:rPr kumimoji="0" lang="en-US" altLang="en-US" sz="10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TextBox 1">
            <a:extLst>
              <a:ext uri="{FF2B5EF4-FFF2-40B4-BE49-F238E27FC236}">
                <a16:creationId xmlns:a16="http://schemas.microsoft.com/office/drawing/2014/main" id="{F641BA73-C077-B3A4-2853-E858DDAACCF7}"/>
              </a:ext>
            </a:extLst>
          </p:cNvPr>
          <p:cNvSpPr txBox="1"/>
          <p:nvPr/>
        </p:nvSpPr>
        <p:spPr>
          <a:xfrm>
            <a:off x="3124456" y="858495"/>
            <a:ext cx="6298420" cy="584775"/>
          </a:xfrm>
          <a:prstGeom prst="rect">
            <a:avLst/>
          </a:prstGeom>
          <a:noFill/>
        </p:spPr>
        <p:txBody>
          <a:bodyPr wrap="square">
            <a:spAutoFit/>
          </a:bodyPr>
          <a:lstStyle/>
          <a:p>
            <a:r>
              <a:rPr lang="en-US" sz="3200" b="1" i="1" dirty="0">
                <a:solidFill>
                  <a:srgbClr val="003296"/>
                </a:solidFill>
                <a:latin typeface="Tahoma" panose="020B0604030504040204" pitchFamily="34" charset="0"/>
                <a:ea typeface="Tahoma" panose="020B0604030504040204" pitchFamily="34" charset="0"/>
                <a:cs typeface="Tahoma" panose="020B0604030504040204" pitchFamily="34" charset="0"/>
              </a:rPr>
              <a:t>RULES CHANGES: 2025-2026 </a:t>
            </a:r>
          </a:p>
        </p:txBody>
      </p:sp>
      <p:sp>
        <p:nvSpPr>
          <p:cNvPr id="4" name="TextBox 3">
            <a:extLst>
              <a:ext uri="{FF2B5EF4-FFF2-40B4-BE49-F238E27FC236}">
                <a16:creationId xmlns:a16="http://schemas.microsoft.com/office/drawing/2014/main" id="{6E34BB10-1CDF-CC1E-0538-9AB680A20CF0}"/>
              </a:ext>
            </a:extLst>
          </p:cNvPr>
          <p:cNvSpPr txBox="1"/>
          <p:nvPr/>
        </p:nvSpPr>
        <p:spPr>
          <a:xfrm>
            <a:off x="1010653" y="2035675"/>
            <a:ext cx="10526027" cy="4154984"/>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200" b="1" dirty="0">
                <a:highlight>
                  <a:srgbClr val="FFFF00"/>
                </a:highlight>
              </a:rPr>
              <a:t>Proposal #5: </a:t>
            </a:r>
            <a:r>
              <a:rPr lang="en-US" sz="2200" dirty="0">
                <a:highlight>
                  <a:srgbClr val="FFFF00"/>
                </a:highlight>
              </a:rPr>
              <a:t>To allow multiple contacts on a team’s second hit if the ball is next contacted by a teammate.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Rationale: </a:t>
            </a:r>
            <a:r>
              <a:rPr lang="en-US" sz="2200" dirty="0"/>
              <a:t>To allow more exciting rallies and reduce the number of rallies ended by a fault.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Rules Book Language: </a:t>
            </a:r>
            <a:r>
              <a:rPr lang="en-US" sz="2200" dirty="0"/>
              <a:t>(Will adopt the FIVB language for this rule change)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9.2 Characteristics of the Hit </a:t>
            </a:r>
          </a:p>
          <a:p>
            <a:pPr marL="342900" indent="-342900">
              <a:buClr>
                <a:srgbClr val="FF0000"/>
              </a:buClr>
              <a:buFont typeface="Wingdings" panose="05000000000000000000" pitchFamily="2" charset="2"/>
              <a:buChar char="Ø"/>
            </a:pPr>
            <a:endParaRPr lang="en-US" sz="2200" b="1" dirty="0"/>
          </a:p>
          <a:p>
            <a:pPr marL="342900" indent="-342900">
              <a:buClr>
                <a:srgbClr val="FF0000"/>
              </a:buClr>
              <a:buFont typeface="Wingdings" panose="05000000000000000000" pitchFamily="2" charset="2"/>
              <a:buChar char="Ø"/>
            </a:pPr>
            <a:r>
              <a:rPr lang="en-US" sz="2200" b="1" dirty="0"/>
              <a:t>9.2.3: </a:t>
            </a:r>
            <a:r>
              <a:rPr lang="en-US" sz="2200" dirty="0"/>
              <a:t>The ball may touch various parts of the body, provided the contacts take place simultaneously. </a:t>
            </a:r>
          </a:p>
        </p:txBody>
      </p:sp>
    </p:spTree>
    <p:extLst>
      <p:ext uri="{BB962C8B-B14F-4D97-AF65-F5344CB8AC3E}">
        <p14:creationId xmlns:p14="http://schemas.microsoft.com/office/powerpoint/2010/main" val="229512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txBox="1">
            <a:spLocks noGrp="1"/>
          </p:cNvSpPr>
          <p:nvPr/>
        </p:nvSpPr>
        <p:spPr bwMode="auto">
          <a:xfrm>
            <a:off x="11079480" y="6473826"/>
            <a:ext cx="457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ECB4AE-8EBC-4E83-AC3E-3D747932DAA6}" type="slidenum">
              <a:rPr kumimoji="0" lang="en-US" altLang="en-US" sz="10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TextBox 1">
            <a:extLst>
              <a:ext uri="{FF2B5EF4-FFF2-40B4-BE49-F238E27FC236}">
                <a16:creationId xmlns:a16="http://schemas.microsoft.com/office/drawing/2014/main" id="{00373B5F-05BE-BB11-FF06-EF66EBF29296}"/>
              </a:ext>
            </a:extLst>
          </p:cNvPr>
          <p:cNvSpPr txBox="1"/>
          <p:nvPr/>
        </p:nvSpPr>
        <p:spPr>
          <a:xfrm>
            <a:off x="2946790" y="771583"/>
            <a:ext cx="6298420" cy="584775"/>
          </a:xfrm>
          <a:prstGeom prst="rect">
            <a:avLst/>
          </a:prstGeom>
          <a:noFill/>
        </p:spPr>
        <p:txBody>
          <a:bodyPr wrap="square">
            <a:spAutoFit/>
          </a:bodyPr>
          <a:lstStyle/>
          <a:p>
            <a:r>
              <a:rPr lang="en-US" sz="3200" b="1" i="1" dirty="0">
                <a:solidFill>
                  <a:srgbClr val="003296"/>
                </a:solidFill>
                <a:latin typeface="Tahoma" panose="020B0604030504040204" pitchFamily="34" charset="0"/>
                <a:ea typeface="Tahoma" panose="020B0604030504040204" pitchFamily="34" charset="0"/>
                <a:cs typeface="Tahoma" panose="020B0604030504040204" pitchFamily="34" charset="0"/>
              </a:rPr>
              <a:t>RULES CHANGES: 2025-2026 </a:t>
            </a:r>
          </a:p>
        </p:txBody>
      </p:sp>
      <p:sp>
        <p:nvSpPr>
          <p:cNvPr id="4" name="TextBox 3">
            <a:extLst>
              <a:ext uri="{FF2B5EF4-FFF2-40B4-BE49-F238E27FC236}">
                <a16:creationId xmlns:a16="http://schemas.microsoft.com/office/drawing/2014/main" id="{3B7E5DD1-6BE9-B478-7782-09BE99F52991}"/>
              </a:ext>
            </a:extLst>
          </p:cNvPr>
          <p:cNvSpPr txBox="1"/>
          <p:nvPr/>
        </p:nvSpPr>
        <p:spPr>
          <a:xfrm>
            <a:off x="1105301" y="1434685"/>
            <a:ext cx="10202779" cy="4832092"/>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200" b="1" dirty="0"/>
              <a:t>Exceptions</a:t>
            </a:r>
            <a:r>
              <a:rPr lang="en-US" sz="2200" dirty="0"/>
              <a:t>: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9.2.3.2: </a:t>
            </a:r>
            <a:r>
              <a:rPr lang="en-US" sz="2200" dirty="0"/>
              <a:t>at the first hit of the team, the ball may contact various parts of the body consecutively, provided that the contacts occur during one action</a:t>
            </a:r>
            <a:r>
              <a:rPr lang="en-US" sz="2200" dirty="0">
                <a:highlight>
                  <a:srgbClr val="C0C0C0"/>
                </a:highlight>
              </a:rPr>
              <a:t>. At the second hit of the team, the ball may contact various parts of the body consecutively, provided that the contacts occur during one action, and the ball is next touched by a teammate.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9.3 Faults in Playing the Ball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DOUBLE CONTACT: </a:t>
            </a:r>
            <a:r>
              <a:rPr lang="en-US" sz="2200" dirty="0"/>
              <a:t>a player hits the ball twice in succession or the ball contacts various parts of his/her body in succession </a:t>
            </a:r>
            <a:r>
              <a:rPr lang="en-US" sz="2200" dirty="0">
                <a:highlight>
                  <a:srgbClr val="C0C0C0"/>
                </a:highlight>
              </a:rPr>
              <a:t>on the third team hit or on the second team hit and the ball is not next touched by a teammate. </a:t>
            </a:r>
            <a:r>
              <a:rPr lang="en-US" sz="2200" dirty="0"/>
              <a:t>(see also 9.2.3)</a:t>
            </a:r>
          </a:p>
        </p:txBody>
      </p:sp>
    </p:spTree>
    <p:extLst>
      <p:ext uri="{BB962C8B-B14F-4D97-AF65-F5344CB8AC3E}">
        <p14:creationId xmlns:p14="http://schemas.microsoft.com/office/powerpoint/2010/main" val="341091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1000"/>
                                        <p:tgtEl>
                                          <p:spTgt spid="4">
                                            <p:txEl>
                                              <p:pRg st="4" end="4"/>
                                            </p:txEl>
                                          </p:spTgt>
                                        </p:tgtEl>
                                      </p:cBhvr>
                                    </p:animEffect>
                                    <p:anim calcmode="lin" valueType="num">
                                      <p:cBhvr>
                                        <p:cTn id="2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fade">
                                      <p:cBhvr>
                                        <p:cTn id="24" dur="1000"/>
                                        <p:tgtEl>
                                          <p:spTgt spid="4">
                                            <p:txEl>
                                              <p:pRg st="6" end="6"/>
                                            </p:txEl>
                                          </p:spTgt>
                                        </p:tgtEl>
                                      </p:cBhvr>
                                    </p:animEffect>
                                    <p:anim calcmode="lin" valueType="num">
                                      <p:cBhvr>
                                        <p:cTn id="2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E8DD2-E47F-16BA-E9F3-67DD915A6086}"/>
            </a:ext>
          </a:extLst>
        </p:cNvPr>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0545A443-8AEA-F3FC-B86A-AAEE00418561}"/>
              </a:ext>
            </a:extLst>
          </p:cNvPr>
          <p:cNvSpPr txBox="1">
            <a:spLocks noGrp="1"/>
          </p:cNvSpPr>
          <p:nvPr/>
        </p:nvSpPr>
        <p:spPr bwMode="auto">
          <a:xfrm>
            <a:off x="11079480" y="6473826"/>
            <a:ext cx="457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ECB4AE-8EBC-4E83-AC3E-3D747932DAA6}" type="slidenum">
              <a:rPr kumimoji="0" lang="en-US" altLang="en-US" sz="10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TextBox 1">
            <a:extLst>
              <a:ext uri="{FF2B5EF4-FFF2-40B4-BE49-F238E27FC236}">
                <a16:creationId xmlns:a16="http://schemas.microsoft.com/office/drawing/2014/main" id="{A5835F9A-2E06-31F6-84F4-2388C17645CB}"/>
              </a:ext>
            </a:extLst>
          </p:cNvPr>
          <p:cNvSpPr txBox="1"/>
          <p:nvPr/>
        </p:nvSpPr>
        <p:spPr>
          <a:xfrm>
            <a:off x="2924756" y="837684"/>
            <a:ext cx="6342488" cy="584775"/>
          </a:xfrm>
          <a:prstGeom prst="rect">
            <a:avLst/>
          </a:prstGeom>
          <a:noFill/>
        </p:spPr>
        <p:txBody>
          <a:bodyPr wrap="square">
            <a:spAutoFit/>
          </a:bodyPr>
          <a:lstStyle/>
          <a:p>
            <a:r>
              <a:rPr lang="en-US" sz="3200" b="1" i="1" dirty="0">
                <a:solidFill>
                  <a:srgbClr val="003296"/>
                </a:solidFill>
                <a:latin typeface="Tahoma" panose="020B0604030504040204" pitchFamily="34" charset="0"/>
                <a:ea typeface="Tahoma" panose="020B0604030504040204" pitchFamily="34" charset="0"/>
                <a:cs typeface="Tahoma" panose="020B0604030504040204" pitchFamily="34" charset="0"/>
              </a:rPr>
              <a:t>RULES CHANGES: 2025-2026 </a:t>
            </a:r>
          </a:p>
        </p:txBody>
      </p:sp>
      <p:sp>
        <p:nvSpPr>
          <p:cNvPr id="4" name="TextBox 3">
            <a:extLst>
              <a:ext uri="{FF2B5EF4-FFF2-40B4-BE49-F238E27FC236}">
                <a16:creationId xmlns:a16="http://schemas.microsoft.com/office/drawing/2014/main" id="{512F02A2-47EF-C7A2-FE32-9E814D6BDE30}"/>
              </a:ext>
            </a:extLst>
          </p:cNvPr>
          <p:cNvSpPr txBox="1"/>
          <p:nvPr/>
        </p:nvSpPr>
        <p:spPr>
          <a:xfrm>
            <a:off x="1363580" y="1843950"/>
            <a:ext cx="9304420" cy="4493538"/>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200" b="1" dirty="0"/>
              <a:t>Rules Interpretations (additional interpretations will be written):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dirty="0"/>
              <a:t>A double contact is called if a player hits the ball twice in succession or the ball contacts various parts of his/her body in succession on the third team hit or on the second team hit and the ball is not next touched by a teammate.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SCENARIO 1: </a:t>
            </a:r>
            <a:r>
              <a:rPr lang="en-US" sz="2200" dirty="0"/>
              <a:t>The Team S setter clearly double hits the team’s second contact. The ball travels toward teammate S #4 but crosses the net without being touched by S#4 or any other teammate.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RULING: </a:t>
            </a:r>
            <a:r>
              <a:rPr lang="en-US" sz="2200" dirty="0"/>
              <a:t>The 1st referee whistles a double contact and awards a point and the serve to Team R. </a:t>
            </a:r>
          </a:p>
        </p:txBody>
      </p:sp>
    </p:spTree>
    <p:extLst>
      <p:ext uri="{BB962C8B-B14F-4D97-AF65-F5344CB8AC3E}">
        <p14:creationId xmlns:p14="http://schemas.microsoft.com/office/powerpoint/2010/main" val="282962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1000"/>
                                        <p:tgtEl>
                                          <p:spTgt spid="4">
                                            <p:txEl>
                                              <p:pRg st="4" end="4"/>
                                            </p:txEl>
                                          </p:spTgt>
                                        </p:tgtEl>
                                      </p:cBhvr>
                                    </p:animEffect>
                                    <p:anim calcmode="lin" valueType="num">
                                      <p:cBhvr>
                                        <p:cTn id="2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1000"/>
                                        <p:tgtEl>
                                          <p:spTgt spid="4">
                                            <p:txEl>
                                              <p:pRg st="6" end="6"/>
                                            </p:txEl>
                                          </p:spTgt>
                                        </p:tgtEl>
                                      </p:cBhvr>
                                    </p:animEffect>
                                    <p:anim calcmode="lin" valueType="num">
                                      <p:cBhvr>
                                        <p:cTn id="2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C821F-17AE-8192-57B0-09C5F1B7BD94}"/>
            </a:ext>
          </a:extLst>
        </p:cNvPr>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09141A0E-8C8D-86DF-B480-4CEEACF3DE23}"/>
              </a:ext>
            </a:extLst>
          </p:cNvPr>
          <p:cNvSpPr txBox="1">
            <a:spLocks noGrp="1"/>
          </p:cNvSpPr>
          <p:nvPr/>
        </p:nvSpPr>
        <p:spPr bwMode="auto">
          <a:xfrm>
            <a:off x="11079480" y="6473826"/>
            <a:ext cx="457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ECB4AE-8EBC-4E83-AC3E-3D747932DAA6}" type="slidenum">
              <a:rPr kumimoji="0" lang="en-US" altLang="en-US" sz="10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TextBox 1">
            <a:extLst>
              <a:ext uri="{FF2B5EF4-FFF2-40B4-BE49-F238E27FC236}">
                <a16:creationId xmlns:a16="http://schemas.microsoft.com/office/drawing/2014/main" id="{D18F295A-81E2-7922-F59B-E36E24904AD7}"/>
              </a:ext>
            </a:extLst>
          </p:cNvPr>
          <p:cNvSpPr txBox="1"/>
          <p:nvPr/>
        </p:nvSpPr>
        <p:spPr>
          <a:xfrm>
            <a:off x="2935771" y="912870"/>
            <a:ext cx="6320454" cy="584775"/>
          </a:xfrm>
          <a:prstGeom prst="rect">
            <a:avLst/>
          </a:prstGeom>
          <a:noFill/>
        </p:spPr>
        <p:txBody>
          <a:bodyPr wrap="square">
            <a:spAutoFit/>
          </a:bodyPr>
          <a:lstStyle/>
          <a:p>
            <a:r>
              <a:rPr lang="en-US" sz="3200" b="1" i="1" dirty="0">
                <a:solidFill>
                  <a:srgbClr val="003296"/>
                </a:solidFill>
                <a:latin typeface="Tahoma" panose="020B0604030504040204" pitchFamily="34" charset="0"/>
                <a:ea typeface="Tahoma" panose="020B0604030504040204" pitchFamily="34" charset="0"/>
                <a:cs typeface="Tahoma" panose="020B0604030504040204" pitchFamily="34" charset="0"/>
              </a:rPr>
              <a:t>RULES CHANGES: 2025-2026 </a:t>
            </a:r>
          </a:p>
        </p:txBody>
      </p:sp>
      <p:sp>
        <p:nvSpPr>
          <p:cNvPr id="4" name="TextBox 3">
            <a:extLst>
              <a:ext uri="{FF2B5EF4-FFF2-40B4-BE49-F238E27FC236}">
                <a16:creationId xmlns:a16="http://schemas.microsoft.com/office/drawing/2014/main" id="{E033C0D1-992A-CAA7-29C6-D2A702AB236F}"/>
              </a:ext>
            </a:extLst>
          </p:cNvPr>
          <p:cNvSpPr txBox="1"/>
          <p:nvPr/>
        </p:nvSpPr>
        <p:spPr>
          <a:xfrm>
            <a:off x="1563302" y="2082186"/>
            <a:ext cx="9065393" cy="3416320"/>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400" b="1" dirty="0"/>
              <a:t>SCENARIO 2: </a:t>
            </a:r>
            <a:r>
              <a:rPr lang="en-US" sz="2400" dirty="0"/>
              <a:t>The Team S setter clearly double hits the team’s second contact. The ball travels toward teammate S #4 and is contacted simultaneously by S #4 and a Team R blocker. </a:t>
            </a:r>
          </a:p>
          <a:p>
            <a:pPr marL="342900" indent="-342900">
              <a:buClr>
                <a:srgbClr val="FF0000"/>
              </a:buClr>
              <a:buFont typeface="Wingdings" panose="05000000000000000000" pitchFamily="2" charset="2"/>
              <a:buChar char="Ø"/>
            </a:pPr>
            <a:endParaRPr lang="en-US" sz="2400" dirty="0"/>
          </a:p>
          <a:p>
            <a:pPr marL="342900" indent="-342900">
              <a:buClr>
                <a:srgbClr val="FF0000"/>
              </a:buClr>
              <a:buFont typeface="Wingdings" panose="05000000000000000000" pitchFamily="2" charset="2"/>
              <a:buChar char="Ø"/>
            </a:pPr>
            <a:r>
              <a:rPr lang="en-US" sz="2400" b="1" dirty="0"/>
              <a:t>RULING: </a:t>
            </a:r>
            <a:r>
              <a:rPr lang="en-US" sz="2400" dirty="0"/>
              <a:t>The 1st referee allows play to continue. After a double contact, if there is simultaneous contact in the plane of the net between a teammate and an opponent, the double contact is not a fault.</a:t>
            </a:r>
          </a:p>
        </p:txBody>
      </p:sp>
    </p:spTree>
    <p:extLst>
      <p:ext uri="{BB962C8B-B14F-4D97-AF65-F5344CB8AC3E}">
        <p14:creationId xmlns:p14="http://schemas.microsoft.com/office/powerpoint/2010/main" val="4032123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txBox="1">
            <a:spLocks noGrp="1"/>
          </p:cNvSpPr>
          <p:nvPr/>
        </p:nvSpPr>
        <p:spPr bwMode="auto">
          <a:xfrm>
            <a:off x="11079480" y="6473826"/>
            <a:ext cx="457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ECB4AE-8EBC-4E83-AC3E-3D747932DAA6}" type="slidenum">
              <a:rPr kumimoji="0" lang="en-US" altLang="en-US" sz="10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TextBox 1">
            <a:extLst>
              <a:ext uri="{FF2B5EF4-FFF2-40B4-BE49-F238E27FC236}">
                <a16:creationId xmlns:a16="http://schemas.microsoft.com/office/drawing/2014/main" id="{478BA70C-E624-A9DF-9C67-4B04AC4B8ECD}"/>
              </a:ext>
            </a:extLst>
          </p:cNvPr>
          <p:cNvSpPr txBox="1"/>
          <p:nvPr/>
        </p:nvSpPr>
        <p:spPr>
          <a:xfrm>
            <a:off x="2841307" y="716677"/>
            <a:ext cx="6509386" cy="584775"/>
          </a:xfrm>
          <a:prstGeom prst="rect">
            <a:avLst/>
          </a:prstGeom>
          <a:noFill/>
        </p:spPr>
        <p:txBody>
          <a:bodyPr wrap="square">
            <a:spAutoFit/>
          </a:bodyPr>
          <a:lstStyle/>
          <a:p>
            <a:r>
              <a:rPr lang="en-US" sz="3200" b="1" i="1" dirty="0">
                <a:solidFill>
                  <a:srgbClr val="003296"/>
                </a:solidFill>
                <a:latin typeface="Tahoma" panose="020B0604030504040204" pitchFamily="34" charset="0"/>
                <a:ea typeface="Tahoma" panose="020B0604030504040204" pitchFamily="34" charset="0"/>
                <a:cs typeface="Tahoma" panose="020B0604030504040204" pitchFamily="34" charset="0"/>
              </a:rPr>
              <a:t>RULES CHANGES: 2025-2026 </a:t>
            </a:r>
          </a:p>
        </p:txBody>
      </p:sp>
      <p:sp>
        <p:nvSpPr>
          <p:cNvPr id="4" name="TextBox 3">
            <a:extLst>
              <a:ext uri="{FF2B5EF4-FFF2-40B4-BE49-F238E27FC236}">
                <a16:creationId xmlns:a16="http://schemas.microsoft.com/office/drawing/2014/main" id="{450842CB-8888-00AB-A6D2-3897ECD285E9}"/>
              </a:ext>
            </a:extLst>
          </p:cNvPr>
          <p:cNvSpPr txBox="1"/>
          <p:nvPr/>
        </p:nvSpPr>
        <p:spPr>
          <a:xfrm>
            <a:off x="1157839" y="1527018"/>
            <a:ext cx="10378841" cy="5170646"/>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200" b="1" dirty="0">
                <a:highlight>
                  <a:srgbClr val="FFFF00"/>
                </a:highlight>
              </a:rPr>
              <a:t>Proposal #4: </a:t>
            </a:r>
            <a:r>
              <a:rPr lang="en-US" sz="2200" dirty="0">
                <a:highlight>
                  <a:srgbClr val="FFFF00"/>
                </a:highlight>
              </a:rPr>
              <a:t>To modify the rule for substitutions to allow 15 team substitutions per set.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Rationale: </a:t>
            </a:r>
            <a:r>
              <a:rPr lang="en-US" sz="2200" dirty="0"/>
              <a:t>To create opportunities for more players to enter the match and to allow more playing time for players.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Rules Book Language: </a:t>
            </a:r>
          </a:p>
          <a:p>
            <a:pPr marL="342900" indent="-342900">
              <a:buClr>
                <a:srgbClr val="FF0000"/>
              </a:buClr>
              <a:buFont typeface="Wingdings" panose="05000000000000000000" pitchFamily="2" charset="2"/>
              <a:buChar char="Ø"/>
            </a:pPr>
            <a:endParaRPr lang="en-US" sz="2200" dirty="0"/>
          </a:p>
          <a:p>
            <a:pPr marL="342900" indent="-342900">
              <a:buClr>
                <a:srgbClr val="FF0000"/>
              </a:buClr>
              <a:buFont typeface="Wingdings" panose="05000000000000000000" pitchFamily="2" charset="2"/>
              <a:buChar char="Ø"/>
            </a:pPr>
            <a:r>
              <a:rPr lang="en-US" sz="2200" b="1" dirty="0"/>
              <a:t>USAV 15.1: </a:t>
            </a:r>
            <a:r>
              <a:rPr lang="en-US" sz="2200" dirty="0"/>
              <a:t>Each team may request a maximum of two time-outs and </a:t>
            </a:r>
            <a:r>
              <a:rPr lang="en-US" sz="2200" dirty="0">
                <a:highlight>
                  <a:srgbClr val="C0C0C0"/>
                </a:highlight>
              </a:rPr>
              <a:t>15</a:t>
            </a:r>
            <a:r>
              <a:rPr lang="en-US" sz="2200" dirty="0"/>
              <a:t> </a:t>
            </a:r>
            <a:r>
              <a:rPr lang="en-US" sz="2200" dirty="0">
                <a:highlight>
                  <a:srgbClr val="C0C0C0"/>
                </a:highlight>
              </a:rPr>
              <a:t>substitutions</a:t>
            </a:r>
            <a:r>
              <a:rPr lang="en-US" sz="2200" dirty="0"/>
              <a:t> per set. </a:t>
            </a:r>
          </a:p>
          <a:p>
            <a:pPr marL="342900" indent="-342900">
              <a:buClr>
                <a:srgbClr val="FF0000"/>
              </a:buClr>
              <a:buFont typeface="Wingdings" panose="05000000000000000000" pitchFamily="2" charset="2"/>
              <a:buChar char="Ø"/>
            </a:pPr>
            <a:r>
              <a:rPr lang="en-US" sz="2200" b="1" dirty="0"/>
              <a:t>USAV 15.6a</a:t>
            </a:r>
            <a:r>
              <a:rPr lang="en-US" sz="2200" dirty="0"/>
              <a:t>: </a:t>
            </a:r>
            <a:r>
              <a:rPr lang="en-US" sz="2200" dirty="0">
                <a:highlight>
                  <a:srgbClr val="C0C0C0"/>
                </a:highlight>
              </a:rPr>
              <a:t>Fifteen </a:t>
            </a:r>
            <a:r>
              <a:rPr lang="en-US" sz="2200" dirty="0"/>
              <a:t>substitution are the maximum permitted per team per set. Substitution of one or more players is permitted at the same time.</a:t>
            </a:r>
          </a:p>
          <a:p>
            <a:pPr marL="342900" indent="-342900">
              <a:buClr>
                <a:srgbClr val="FF0000"/>
              </a:buClr>
              <a:buFont typeface="Wingdings" panose="05000000000000000000" pitchFamily="2" charset="2"/>
              <a:buChar char="Ø"/>
            </a:pPr>
            <a:r>
              <a:rPr lang="en-US" sz="2200" b="1" dirty="0"/>
              <a:t>USAV 15.6d: </a:t>
            </a:r>
            <a:r>
              <a:rPr lang="en-US" sz="2200" dirty="0"/>
              <a:t>Unlimited individual entries by a substitute within the team’s allowable </a:t>
            </a:r>
            <a:r>
              <a:rPr lang="en-US" sz="2200" dirty="0">
                <a:highlight>
                  <a:srgbClr val="C0C0C0"/>
                </a:highlight>
              </a:rPr>
              <a:t>15 </a:t>
            </a:r>
            <a:r>
              <a:rPr lang="en-US" sz="2200" dirty="0"/>
              <a:t>substitutions are permitted. </a:t>
            </a:r>
          </a:p>
          <a:p>
            <a:pPr>
              <a:buClr>
                <a:srgbClr val="FF0000"/>
              </a:buClr>
            </a:pPr>
            <a:endParaRPr lang="en-US" sz="2200" dirty="0"/>
          </a:p>
        </p:txBody>
      </p:sp>
    </p:spTree>
    <p:extLst>
      <p:ext uri="{BB962C8B-B14F-4D97-AF65-F5344CB8AC3E}">
        <p14:creationId xmlns:p14="http://schemas.microsoft.com/office/powerpoint/2010/main" val="386584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73AD5-7E91-F4E3-1F0F-BF3743F7ABD7}"/>
            </a:ext>
          </a:extLst>
        </p:cNvPr>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9A3499C7-63BC-3DAC-973D-F9318C5DCB0E}"/>
              </a:ext>
            </a:extLst>
          </p:cNvPr>
          <p:cNvSpPr txBox="1">
            <a:spLocks noGrp="1"/>
          </p:cNvSpPr>
          <p:nvPr/>
        </p:nvSpPr>
        <p:spPr bwMode="auto">
          <a:xfrm>
            <a:off x="11079480" y="6473826"/>
            <a:ext cx="457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ECB4AE-8EBC-4E83-AC3E-3D747932DAA6}" type="slidenum">
              <a:rPr kumimoji="0" lang="en-US" altLang="en-US" sz="10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TextBox 1">
            <a:extLst>
              <a:ext uri="{FF2B5EF4-FFF2-40B4-BE49-F238E27FC236}">
                <a16:creationId xmlns:a16="http://schemas.microsoft.com/office/drawing/2014/main" id="{6376B187-5171-13B7-AFF6-C4BB0442A28C}"/>
              </a:ext>
            </a:extLst>
          </p:cNvPr>
          <p:cNvSpPr txBox="1"/>
          <p:nvPr/>
        </p:nvSpPr>
        <p:spPr>
          <a:xfrm>
            <a:off x="3054296" y="663287"/>
            <a:ext cx="6342488" cy="584775"/>
          </a:xfrm>
          <a:prstGeom prst="rect">
            <a:avLst/>
          </a:prstGeom>
          <a:noFill/>
        </p:spPr>
        <p:txBody>
          <a:bodyPr wrap="square">
            <a:spAutoFit/>
          </a:bodyPr>
          <a:lstStyle/>
          <a:p>
            <a:r>
              <a:rPr lang="en-US" sz="3200" b="1" i="1" dirty="0">
                <a:solidFill>
                  <a:srgbClr val="003296"/>
                </a:solidFill>
                <a:latin typeface="Tahoma" panose="020B0604030504040204" pitchFamily="34" charset="0"/>
                <a:ea typeface="Tahoma" panose="020B0604030504040204" pitchFamily="34" charset="0"/>
                <a:cs typeface="Tahoma" panose="020B0604030504040204" pitchFamily="34" charset="0"/>
              </a:rPr>
              <a:t>RULES CHANGES: 2025-2026</a:t>
            </a:r>
          </a:p>
        </p:txBody>
      </p:sp>
      <p:sp>
        <p:nvSpPr>
          <p:cNvPr id="4" name="TextBox 3">
            <a:extLst>
              <a:ext uri="{FF2B5EF4-FFF2-40B4-BE49-F238E27FC236}">
                <a16:creationId xmlns:a16="http://schemas.microsoft.com/office/drawing/2014/main" id="{A7CE6694-F9AE-91E6-7EAB-AD24F6DFDD59}"/>
              </a:ext>
            </a:extLst>
          </p:cNvPr>
          <p:cNvSpPr txBox="1"/>
          <p:nvPr/>
        </p:nvSpPr>
        <p:spPr>
          <a:xfrm>
            <a:off x="914400" y="1457068"/>
            <a:ext cx="10622280" cy="5016758"/>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000" b="1" dirty="0">
                <a:highlight>
                  <a:srgbClr val="FFFF00"/>
                </a:highlight>
              </a:rPr>
              <a:t>Proposal #6: </a:t>
            </a:r>
            <a:r>
              <a:rPr lang="en-US" sz="2000" dirty="0">
                <a:highlight>
                  <a:srgbClr val="FFFF00"/>
                </a:highlight>
              </a:rPr>
              <a:t>To modify the rule on Libero designation to allow a team to designate zero, one, or two Liberos for each set. </a:t>
            </a:r>
          </a:p>
          <a:p>
            <a:pPr marL="342900" indent="-342900">
              <a:buClr>
                <a:srgbClr val="FF0000"/>
              </a:buClr>
              <a:buFont typeface="Wingdings" panose="05000000000000000000" pitchFamily="2" charset="2"/>
              <a:buChar char="Ø"/>
            </a:pPr>
            <a:endParaRPr lang="en-US" sz="2000" dirty="0"/>
          </a:p>
          <a:p>
            <a:pPr marL="342900" indent="-342900">
              <a:buClr>
                <a:srgbClr val="FF0000"/>
              </a:buClr>
              <a:buFont typeface="Wingdings" panose="05000000000000000000" pitchFamily="2" charset="2"/>
              <a:buChar char="Ø"/>
            </a:pPr>
            <a:r>
              <a:rPr lang="en-US" sz="2000" b="1" dirty="0"/>
              <a:t>Rationale: </a:t>
            </a:r>
            <a:r>
              <a:rPr lang="en-US" sz="2000" dirty="0"/>
              <a:t>To allow create more flexibility in team lineups and allow teams to use more players in the Libero position if desired. </a:t>
            </a:r>
          </a:p>
          <a:p>
            <a:pPr marL="342900" indent="-342900">
              <a:buClr>
                <a:srgbClr val="FF0000"/>
              </a:buClr>
              <a:buFont typeface="Wingdings" panose="05000000000000000000" pitchFamily="2" charset="2"/>
              <a:buChar char="Ø"/>
            </a:pPr>
            <a:endParaRPr lang="en-US" sz="2000" dirty="0"/>
          </a:p>
          <a:p>
            <a:pPr marL="342900" indent="-342900">
              <a:buClr>
                <a:srgbClr val="FF0000"/>
              </a:buClr>
              <a:buFont typeface="Wingdings" panose="05000000000000000000" pitchFamily="2" charset="2"/>
              <a:buChar char="Ø"/>
            </a:pPr>
            <a:r>
              <a:rPr lang="en-US" sz="2000" b="1" dirty="0"/>
              <a:t>Rules Book Language: </a:t>
            </a:r>
          </a:p>
          <a:p>
            <a:pPr marL="342900" indent="-342900">
              <a:buClr>
                <a:srgbClr val="FF0000"/>
              </a:buClr>
              <a:buFont typeface="Wingdings" panose="05000000000000000000" pitchFamily="2" charset="2"/>
              <a:buChar char="Ø"/>
            </a:pPr>
            <a:endParaRPr lang="en-US" sz="2000" dirty="0"/>
          </a:p>
          <a:p>
            <a:pPr marL="342900" indent="-342900">
              <a:buClr>
                <a:srgbClr val="FF0000"/>
              </a:buClr>
              <a:buFont typeface="Wingdings" panose="05000000000000000000" pitchFamily="2" charset="2"/>
              <a:buChar char="Ø"/>
            </a:pPr>
            <a:r>
              <a:rPr lang="en-US" sz="2000" b="1" u="sng" dirty="0"/>
              <a:t>USAV 19.1.1: </a:t>
            </a:r>
            <a:r>
              <a:rPr lang="en-US" sz="2000" dirty="0"/>
              <a:t>Each team has the right to designate from the list of players on the score sheet (roster) up to two specialized defensive players called Liberos. A team may designate zero, one, or two Liberos for each set. </a:t>
            </a:r>
            <a:r>
              <a:rPr lang="en-US" sz="2000" strike="sngStrike" dirty="0">
                <a:highlight>
                  <a:srgbClr val="C0C0C0"/>
                </a:highlight>
              </a:rPr>
              <a:t>If the team chooses to designate two Liberos at the start of the match, they are designated as Liberos for the entire match. If the team chooses to designate only one Libero (or no Libero) at the start of the match, the team may choose to change the player designated as Libero for each set, including playing any set with no Libero, but may not designate a second Libero for any subsequent set in the match.</a:t>
            </a:r>
          </a:p>
        </p:txBody>
      </p:sp>
    </p:spTree>
    <p:extLst>
      <p:ext uri="{BB962C8B-B14F-4D97-AF65-F5344CB8AC3E}">
        <p14:creationId xmlns:p14="http://schemas.microsoft.com/office/powerpoint/2010/main" val="266447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F370E2-8512-08B5-AC97-DF9FF83306DB}"/>
              </a:ext>
            </a:extLst>
          </p:cNvPr>
          <p:cNvSpPr>
            <a:spLocks noGrp="1"/>
          </p:cNvSpPr>
          <p:nvPr>
            <p:ph type="sldNum" sz="quarter" idx="12"/>
          </p:nvPr>
        </p:nvSpPr>
        <p:spPr/>
        <p:txBody>
          <a:bodyPr/>
          <a:lstStyle/>
          <a:p>
            <a:pPr>
              <a:defRPr/>
            </a:pPr>
            <a:fld id="{148FC4CC-CF7E-4366-9873-81A933E57FF1}" type="slidenum">
              <a:rPr lang="en-US" smtClean="0"/>
              <a:pPr>
                <a:defRPr/>
              </a:pPr>
              <a:t>22</a:t>
            </a:fld>
            <a:endParaRPr lang="en-US"/>
          </a:p>
        </p:txBody>
      </p:sp>
      <p:sp>
        <p:nvSpPr>
          <p:cNvPr id="3" name="TextBox 2">
            <a:extLst>
              <a:ext uri="{FF2B5EF4-FFF2-40B4-BE49-F238E27FC236}">
                <a16:creationId xmlns:a16="http://schemas.microsoft.com/office/drawing/2014/main" id="{6B9F9992-BBAC-D857-27BC-59E8C806E28E}"/>
              </a:ext>
            </a:extLst>
          </p:cNvPr>
          <p:cNvSpPr txBox="1"/>
          <p:nvPr/>
        </p:nvSpPr>
        <p:spPr>
          <a:xfrm>
            <a:off x="2957806" y="795491"/>
            <a:ext cx="6276387" cy="584775"/>
          </a:xfrm>
          <a:prstGeom prst="rect">
            <a:avLst/>
          </a:prstGeom>
          <a:noFill/>
        </p:spPr>
        <p:txBody>
          <a:bodyPr wrap="square">
            <a:spAutoFit/>
          </a:bodyPr>
          <a:lstStyle/>
          <a:p>
            <a:r>
              <a:rPr lang="en-US" sz="3200" b="1" i="1" dirty="0">
                <a:solidFill>
                  <a:srgbClr val="003296"/>
                </a:solidFill>
                <a:latin typeface="Tahoma" panose="020B0604030504040204" pitchFamily="34" charset="0"/>
                <a:ea typeface="Tahoma" panose="020B0604030504040204" pitchFamily="34" charset="0"/>
                <a:cs typeface="Tahoma" panose="020B0604030504040204" pitchFamily="34" charset="0"/>
              </a:rPr>
              <a:t>RULES CHANGES: 2025-2026</a:t>
            </a:r>
          </a:p>
        </p:txBody>
      </p:sp>
      <p:sp>
        <p:nvSpPr>
          <p:cNvPr id="4" name="Text Placeholder 5">
            <a:extLst>
              <a:ext uri="{FF2B5EF4-FFF2-40B4-BE49-F238E27FC236}">
                <a16:creationId xmlns:a16="http://schemas.microsoft.com/office/drawing/2014/main" id="{A1102380-8212-48D3-3D82-4C0BF5FB7A4D}"/>
              </a:ext>
            </a:extLst>
          </p:cNvPr>
          <p:cNvSpPr txBox="1">
            <a:spLocks/>
          </p:cNvSpPr>
          <p:nvPr/>
        </p:nvSpPr>
        <p:spPr bwMode="auto">
          <a:xfrm>
            <a:off x="1601871" y="1557020"/>
            <a:ext cx="8674098"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57200">
              <a:buClr>
                <a:srgbClr val="FF0000"/>
              </a:buClr>
              <a:buFont typeface="Wingdings" panose="05000000000000000000" pitchFamily="2" charset="2"/>
              <a:buChar char="Ø"/>
            </a:pPr>
            <a:r>
              <a:rPr lang="en-US" sz="2400" b="1" kern="0" dirty="0"/>
              <a:t>New USAV 20.3 Filming and Recoding of Matches</a:t>
            </a:r>
          </a:p>
          <a:p>
            <a:pPr marL="457200">
              <a:buClr>
                <a:srgbClr val="FF0000"/>
              </a:buClr>
              <a:buFont typeface="Wingdings" panose="05000000000000000000" pitchFamily="2" charset="2"/>
              <a:buChar char="Ø"/>
            </a:pPr>
            <a:endParaRPr lang="en-US" sz="2400" kern="0" dirty="0"/>
          </a:p>
          <a:p>
            <a:pPr marL="857250" lvl="1">
              <a:buClr>
                <a:srgbClr val="FF0000"/>
              </a:buClr>
              <a:buFont typeface="Wingdings" panose="05000000000000000000" pitchFamily="2" charset="2"/>
              <a:buChar char="Ø"/>
            </a:pPr>
            <a:r>
              <a:rPr lang="en-US" sz="2000" b="1" kern="0" dirty="0">
                <a:highlight>
                  <a:srgbClr val="C0C0C0"/>
                </a:highlight>
              </a:rPr>
              <a:t>20.3.1: </a:t>
            </a:r>
            <a:r>
              <a:rPr lang="en-US" sz="2000" kern="0" dirty="0">
                <a:highlight>
                  <a:srgbClr val="C0C0C0"/>
                </a:highlight>
              </a:rPr>
              <a:t>Athletes, Coaches, and team members on the bench are permitted to record audio and video for each team use. However, these recordings must not be used to intimidate, demoralize, or bully other teams, officials, the work team, support staff, or spectators. Additionally, teams may not record a conversation with a referee or the work team. If a team is found to have recorded these groups and used the audio or video to engage in such behavior, USA Volleyball will enforce regional and national policies accordingly, and content will be evaluated through the Code of Conduct lens and other protection focused programs such as HIROS.</a:t>
            </a:r>
          </a:p>
        </p:txBody>
      </p:sp>
    </p:spTree>
    <p:extLst>
      <p:ext uri="{BB962C8B-B14F-4D97-AF65-F5344CB8AC3E}">
        <p14:creationId xmlns:p14="http://schemas.microsoft.com/office/powerpoint/2010/main" val="1080610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69579-A9B9-10CA-225C-325A7638773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40CE86-D4E2-E2FC-E214-BCAC621E8255}"/>
              </a:ext>
            </a:extLst>
          </p:cNvPr>
          <p:cNvSpPr>
            <a:spLocks noGrp="1"/>
          </p:cNvSpPr>
          <p:nvPr>
            <p:ph type="sldNum" sz="quarter" idx="12"/>
          </p:nvPr>
        </p:nvSpPr>
        <p:spPr/>
        <p:txBody>
          <a:bodyPr/>
          <a:lstStyle/>
          <a:p>
            <a:pPr>
              <a:defRPr/>
            </a:pPr>
            <a:fld id="{148FC4CC-CF7E-4366-9873-81A933E57FF1}" type="slidenum">
              <a:rPr lang="en-US" smtClean="0"/>
              <a:pPr>
                <a:defRPr/>
              </a:pPr>
              <a:t>23</a:t>
            </a:fld>
            <a:endParaRPr lang="en-US"/>
          </a:p>
        </p:txBody>
      </p:sp>
      <p:sp>
        <p:nvSpPr>
          <p:cNvPr id="3" name="TextBox 2">
            <a:extLst>
              <a:ext uri="{FF2B5EF4-FFF2-40B4-BE49-F238E27FC236}">
                <a16:creationId xmlns:a16="http://schemas.microsoft.com/office/drawing/2014/main" id="{4D9E3426-B4E8-363B-23A9-5AAD636315B9}"/>
              </a:ext>
            </a:extLst>
          </p:cNvPr>
          <p:cNvSpPr txBox="1"/>
          <p:nvPr/>
        </p:nvSpPr>
        <p:spPr>
          <a:xfrm>
            <a:off x="2965733" y="773457"/>
            <a:ext cx="6260534" cy="584775"/>
          </a:xfrm>
          <a:prstGeom prst="rect">
            <a:avLst/>
          </a:prstGeom>
          <a:noFill/>
        </p:spPr>
        <p:txBody>
          <a:bodyPr wrap="square">
            <a:spAutoFit/>
          </a:bodyPr>
          <a:lstStyle/>
          <a:p>
            <a:r>
              <a:rPr lang="en-US" sz="3200" b="1" i="1" dirty="0">
                <a:solidFill>
                  <a:srgbClr val="003296"/>
                </a:solidFill>
                <a:latin typeface="Tahoma" panose="020B0604030504040204" pitchFamily="34" charset="0"/>
                <a:ea typeface="Tahoma" panose="020B0604030504040204" pitchFamily="34" charset="0"/>
                <a:cs typeface="Tahoma" panose="020B0604030504040204" pitchFamily="34" charset="0"/>
              </a:rPr>
              <a:t>RULES CHANGES: 2025-2026</a:t>
            </a:r>
          </a:p>
        </p:txBody>
      </p:sp>
      <p:sp>
        <p:nvSpPr>
          <p:cNvPr id="4" name="Text Placeholder 5">
            <a:extLst>
              <a:ext uri="{FF2B5EF4-FFF2-40B4-BE49-F238E27FC236}">
                <a16:creationId xmlns:a16="http://schemas.microsoft.com/office/drawing/2014/main" id="{E205F8BD-B20F-962F-B6A4-E0FFB52084A2}"/>
              </a:ext>
            </a:extLst>
          </p:cNvPr>
          <p:cNvSpPr txBox="1">
            <a:spLocks/>
          </p:cNvSpPr>
          <p:nvPr/>
        </p:nvSpPr>
        <p:spPr bwMode="auto">
          <a:xfrm>
            <a:off x="1601871" y="1557020"/>
            <a:ext cx="8674098"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57200">
              <a:buClr>
                <a:srgbClr val="FF0000"/>
              </a:buClr>
              <a:buFont typeface="Wingdings" panose="05000000000000000000" pitchFamily="2" charset="2"/>
              <a:buChar char="Ø"/>
            </a:pPr>
            <a:r>
              <a:rPr lang="en-US" sz="2400" b="1" kern="0" dirty="0"/>
              <a:t>New USAV 20.3 Filming and Recoding of Matches</a:t>
            </a:r>
          </a:p>
          <a:p>
            <a:pPr marL="114300" indent="0">
              <a:buClr>
                <a:srgbClr val="FF0000"/>
              </a:buClr>
              <a:buNone/>
            </a:pPr>
            <a:endParaRPr lang="en-US" sz="2400" kern="0" dirty="0"/>
          </a:p>
          <a:p>
            <a:pPr marL="857250" lvl="1">
              <a:buClr>
                <a:srgbClr val="FF0000"/>
              </a:buClr>
              <a:buFont typeface="Wingdings" panose="05000000000000000000" pitchFamily="2" charset="2"/>
              <a:buChar char="Ø"/>
            </a:pPr>
            <a:r>
              <a:rPr lang="en-US" sz="2000" b="1" kern="0" dirty="0">
                <a:highlight>
                  <a:srgbClr val="C0C0C0"/>
                </a:highlight>
              </a:rPr>
              <a:t>20.3.2: </a:t>
            </a:r>
            <a:r>
              <a:rPr lang="en-US" sz="2000" kern="0" dirty="0">
                <a:highlight>
                  <a:srgbClr val="C0C0C0"/>
                </a:highlight>
              </a:rPr>
              <a:t>Players on the court are not permitted to wear microphones. If the referee(s) discover a player on the court wearing a microphone, the match is stopped, and the player is asked to remove the microphone. The offending team is issued a delay warning due to unauthorized equipment.</a:t>
            </a:r>
          </a:p>
          <a:p>
            <a:pPr marL="457200">
              <a:buClr>
                <a:srgbClr val="FF0000"/>
              </a:buClr>
              <a:buFont typeface="Wingdings" panose="05000000000000000000" pitchFamily="2" charset="2"/>
              <a:buChar char="Ø"/>
            </a:pPr>
            <a:endParaRPr lang="en-US" sz="2400" kern="0" dirty="0">
              <a:highlight>
                <a:srgbClr val="C0C0C0"/>
              </a:highlight>
            </a:endParaRPr>
          </a:p>
          <a:p>
            <a:pPr marL="857250" lvl="1">
              <a:buClr>
                <a:srgbClr val="FF0000"/>
              </a:buClr>
              <a:buFont typeface="Wingdings" panose="05000000000000000000" pitchFamily="2" charset="2"/>
              <a:buChar char="Ø"/>
            </a:pPr>
            <a:r>
              <a:rPr lang="en-US" sz="2000" b="1" kern="0" dirty="0">
                <a:highlight>
                  <a:srgbClr val="C0C0C0"/>
                </a:highlight>
              </a:rPr>
              <a:t>20.3.3:</a:t>
            </a:r>
            <a:r>
              <a:rPr lang="en-US" sz="2000" kern="0" dirty="0">
                <a:highlight>
                  <a:srgbClr val="C0C0C0"/>
                </a:highlight>
              </a:rPr>
              <a:t> Teams may not post any audio and/or video in a public forum (including social media accounts) with the intent of making fun of, criticizing, or mocking the officials, the work team, the opponent, or the tournament. Discovery of such audio and/or video will result in penalties as determined by USA Volleyball. </a:t>
            </a:r>
          </a:p>
        </p:txBody>
      </p:sp>
    </p:spTree>
    <p:extLst>
      <p:ext uri="{BB962C8B-B14F-4D97-AF65-F5344CB8AC3E}">
        <p14:creationId xmlns:p14="http://schemas.microsoft.com/office/powerpoint/2010/main" val="2171751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8D86F6-866E-F2CD-DAE6-BAA66C871F6C}"/>
              </a:ext>
            </a:extLst>
          </p:cNvPr>
          <p:cNvSpPr>
            <a:spLocks noGrp="1"/>
          </p:cNvSpPr>
          <p:nvPr>
            <p:ph type="sldNum" sz="quarter" idx="12"/>
          </p:nvPr>
        </p:nvSpPr>
        <p:spPr/>
        <p:txBody>
          <a:bodyPr/>
          <a:lstStyle/>
          <a:p>
            <a:pPr>
              <a:defRPr/>
            </a:pPr>
            <a:fld id="{148FC4CC-CF7E-4366-9873-81A933E57FF1}" type="slidenum">
              <a:rPr lang="en-US" smtClean="0"/>
              <a:pPr>
                <a:defRPr/>
              </a:pPr>
              <a:t>24</a:t>
            </a:fld>
            <a:endParaRPr lang="en-US"/>
          </a:p>
        </p:txBody>
      </p:sp>
      <p:sp>
        <p:nvSpPr>
          <p:cNvPr id="3" name="TextBox 2">
            <a:extLst>
              <a:ext uri="{FF2B5EF4-FFF2-40B4-BE49-F238E27FC236}">
                <a16:creationId xmlns:a16="http://schemas.microsoft.com/office/drawing/2014/main" id="{1D0A1FEB-7292-7983-9412-D05E3B40A9DE}"/>
              </a:ext>
            </a:extLst>
          </p:cNvPr>
          <p:cNvSpPr txBox="1"/>
          <p:nvPr/>
        </p:nvSpPr>
        <p:spPr>
          <a:xfrm>
            <a:off x="881349" y="2607095"/>
            <a:ext cx="9777035" cy="1077218"/>
          </a:xfrm>
          <a:prstGeom prst="rect">
            <a:avLst/>
          </a:prstGeom>
          <a:noFill/>
        </p:spPr>
        <p:txBody>
          <a:bodyPr wrap="none" rtlCol="0">
            <a:spAutoFit/>
          </a:bodyPr>
          <a:lstStyle/>
          <a:p>
            <a:pPr marL="457200" indent="-457200">
              <a:buClr>
                <a:srgbClr val="FF0000"/>
              </a:buClr>
              <a:buFont typeface="Wingdings" panose="05000000000000000000" pitchFamily="2" charset="2"/>
              <a:buChar char="Ø"/>
            </a:pPr>
            <a:r>
              <a:rPr lang="en-US" sz="3200" b="1" dirty="0"/>
              <a:t>Same player makes third and fourth team hits: </a:t>
            </a:r>
          </a:p>
          <a:p>
            <a:pPr marL="914400" lvl="1" indent="-457200">
              <a:buClr>
                <a:srgbClr val="FF0000"/>
              </a:buClr>
              <a:buFont typeface="Wingdings" panose="05000000000000000000" pitchFamily="2" charset="2"/>
              <a:buChar char="Ø"/>
            </a:pPr>
            <a:r>
              <a:rPr lang="en-US" sz="3200" dirty="0"/>
              <a:t>Signal “four hits” (Signal 18).</a:t>
            </a:r>
          </a:p>
        </p:txBody>
      </p:sp>
      <p:sp>
        <p:nvSpPr>
          <p:cNvPr id="5" name="TextBox 4">
            <a:extLst>
              <a:ext uri="{FF2B5EF4-FFF2-40B4-BE49-F238E27FC236}">
                <a16:creationId xmlns:a16="http://schemas.microsoft.com/office/drawing/2014/main" id="{4D67A19C-388C-E10C-B5FB-EAD0ACD9132C}"/>
              </a:ext>
            </a:extLst>
          </p:cNvPr>
          <p:cNvSpPr txBox="1"/>
          <p:nvPr/>
        </p:nvSpPr>
        <p:spPr>
          <a:xfrm>
            <a:off x="2137272" y="1098799"/>
            <a:ext cx="6621138" cy="646331"/>
          </a:xfrm>
          <a:prstGeom prst="rect">
            <a:avLst/>
          </a:prstGeom>
          <a:noFill/>
        </p:spPr>
        <p:txBody>
          <a:bodyPr wrap="square">
            <a:spAutoFit/>
          </a:bodyPr>
          <a:lstStyle/>
          <a:p>
            <a:r>
              <a:rPr lang="en-US" sz="3600" b="1" i="1" dirty="0">
                <a:solidFill>
                  <a:srgbClr val="000099"/>
                </a:solidFill>
                <a:latin typeface="Tahoma" panose="020B0604030504040204" pitchFamily="34" charset="0"/>
                <a:ea typeface="Tahoma" panose="020B0604030504040204" pitchFamily="34" charset="0"/>
                <a:cs typeface="Tahoma" panose="020B0604030504040204" pitchFamily="34" charset="0"/>
              </a:rPr>
              <a:t>New REFEREE TECHNIQUE</a:t>
            </a:r>
          </a:p>
        </p:txBody>
      </p:sp>
    </p:spTree>
    <p:extLst>
      <p:ext uri="{BB962C8B-B14F-4D97-AF65-F5344CB8AC3E}">
        <p14:creationId xmlns:p14="http://schemas.microsoft.com/office/powerpoint/2010/main" val="1038640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3"/>
          <p:cNvSpPr txBox="1"/>
          <p:nvPr/>
        </p:nvSpPr>
        <p:spPr>
          <a:xfrm>
            <a:off x="2906349" y="657348"/>
            <a:ext cx="7460524" cy="597151"/>
          </a:xfrm>
          <a:prstGeom prst="rect">
            <a:avLst/>
          </a:prstGeom>
        </p:spPr>
        <p:txBody>
          <a:bodyPr wrap="square" lIns="0" tIns="0" rIns="0" bIns="0" rtlCol="0" anchor="t">
            <a:spAutoFit/>
          </a:bodyPr>
          <a:lstStyle/>
          <a:p>
            <a:pPr defTabSz="457223">
              <a:lnSpc>
                <a:spcPts val="5225"/>
              </a:lnSpc>
              <a:defRPr/>
            </a:pPr>
            <a:r>
              <a:rPr lang="en-US" sz="3200" b="1" i="1" dirty="0">
                <a:solidFill>
                  <a:srgbClr val="000099"/>
                </a:solidFill>
                <a:latin typeface="Tahoma" panose="020B0604030504040204" pitchFamily="34" charset="0"/>
                <a:ea typeface="Tahoma" panose="020B0604030504040204" pitchFamily="34" charset="0"/>
                <a:cs typeface="Tahoma" panose="020B0604030504040204" pitchFamily="34" charset="0"/>
              </a:rPr>
              <a:t>R1 – Duties and Responsibilities</a:t>
            </a:r>
          </a:p>
        </p:txBody>
      </p:sp>
      <p:sp>
        <p:nvSpPr>
          <p:cNvPr id="3" name="Slide Number Placeholder 2">
            <a:extLst>
              <a:ext uri="{FF2B5EF4-FFF2-40B4-BE49-F238E27FC236}">
                <a16:creationId xmlns:a16="http://schemas.microsoft.com/office/drawing/2014/main" id="{C51122A9-28BA-432E-845B-40B91B867AF2}"/>
              </a:ext>
            </a:extLst>
          </p:cNvPr>
          <p:cNvSpPr>
            <a:spLocks noGrp="1"/>
          </p:cNvSpPr>
          <p:nvPr>
            <p:ph type="sldNum" sz="quarter" idx="12"/>
          </p:nvPr>
        </p:nvSpPr>
        <p:spPr/>
        <p:txBody>
          <a:bodyPr/>
          <a:lstStyle/>
          <a:p>
            <a:pPr defTabSz="457223">
              <a:defRPr/>
            </a:pPr>
            <a:fld id="{B6F15528-21DE-4FAA-801E-634DDDAF4B2B}" type="slidenum">
              <a:rPr lang="en-US" sz="1400">
                <a:solidFill>
                  <a:prstClr val="black"/>
                </a:solidFill>
                <a:latin typeface="Cambria" panose="02040503050406030204"/>
              </a:rPr>
              <a:pPr defTabSz="457223">
                <a:defRPr/>
              </a:pPr>
              <a:t>25</a:t>
            </a:fld>
            <a:endParaRPr lang="en-US" sz="1400" dirty="0">
              <a:solidFill>
                <a:prstClr val="black"/>
              </a:solidFill>
              <a:latin typeface="Cambria" panose="02040503050406030204"/>
            </a:endParaRPr>
          </a:p>
        </p:txBody>
      </p:sp>
      <p:sp>
        <p:nvSpPr>
          <p:cNvPr id="2" name="Text Placeholder 5">
            <a:extLst>
              <a:ext uri="{FF2B5EF4-FFF2-40B4-BE49-F238E27FC236}">
                <a16:creationId xmlns:a16="http://schemas.microsoft.com/office/drawing/2014/main" id="{D2E08A76-3464-79CD-1A22-28B46A96900F}"/>
              </a:ext>
            </a:extLst>
          </p:cNvPr>
          <p:cNvSpPr txBox="1">
            <a:spLocks/>
          </p:cNvSpPr>
          <p:nvPr/>
        </p:nvSpPr>
        <p:spPr bwMode="auto">
          <a:xfrm>
            <a:off x="1587461" y="1515275"/>
            <a:ext cx="8674098"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57200">
              <a:buClr>
                <a:srgbClr val="FF0000"/>
              </a:buClr>
              <a:buFont typeface="Wingdings" panose="05000000000000000000" pitchFamily="2" charset="2"/>
              <a:buChar char="Ø"/>
            </a:pPr>
            <a:r>
              <a:rPr lang="en-US" sz="2400" b="1" kern="0" dirty="0"/>
              <a:t>Conduct coin toss with both captains.</a:t>
            </a:r>
          </a:p>
          <a:p>
            <a:pPr marL="457200">
              <a:buClr>
                <a:srgbClr val="FF0000"/>
              </a:buClr>
              <a:buFont typeface="Wingdings" panose="05000000000000000000" pitchFamily="2" charset="2"/>
              <a:buChar char="Ø"/>
            </a:pPr>
            <a:r>
              <a:rPr lang="en-US" sz="2400" b="1" kern="0" dirty="0"/>
              <a:t>Has final decision on all rallies as needed.</a:t>
            </a:r>
          </a:p>
          <a:p>
            <a:pPr marL="457200">
              <a:buClr>
                <a:srgbClr val="FF0000"/>
              </a:buClr>
              <a:buFont typeface="Wingdings" panose="05000000000000000000" pitchFamily="2" charset="2"/>
              <a:buChar char="Ø"/>
            </a:pPr>
            <a:r>
              <a:rPr lang="en-US" sz="2400" b="1" kern="0" dirty="0"/>
              <a:t>Manage the match with officiating and work teams.</a:t>
            </a:r>
          </a:p>
          <a:p>
            <a:pPr marL="457200">
              <a:buClr>
                <a:srgbClr val="FF0000"/>
              </a:buClr>
              <a:buFont typeface="Wingdings" panose="05000000000000000000" pitchFamily="2" charset="2"/>
              <a:buChar char="Ø"/>
            </a:pPr>
            <a:r>
              <a:rPr lang="en-US" sz="2400" b="1" kern="0" dirty="0"/>
              <a:t>Warn or Sanction as needed.</a:t>
            </a:r>
          </a:p>
          <a:p>
            <a:pPr marL="457200">
              <a:buClr>
                <a:srgbClr val="FF0000"/>
              </a:buClr>
              <a:buFont typeface="Wingdings" panose="05000000000000000000" pitchFamily="2" charset="2"/>
              <a:buChar char="Ø"/>
            </a:pPr>
            <a:r>
              <a:rPr lang="en-US" sz="2400" b="1" kern="0" dirty="0"/>
              <a:t>Have strong, loud and crisp whistle.</a:t>
            </a:r>
          </a:p>
          <a:p>
            <a:pPr marL="457200">
              <a:buClr>
                <a:srgbClr val="FF0000"/>
              </a:buClr>
              <a:buFont typeface="Wingdings" panose="05000000000000000000" pitchFamily="2" charset="2"/>
              <a:buChar char="Ø"/>
            </a:pPr>
            <a:r>
              <a:rPr lang="en-US" sz="2400" b="1" kern="0" dirty="0"/>
              <a:t>Display good and confident signals and mechanics.</a:t>
            </a:r>
          </a:p>
          <a:p>
            <a:pPr marL="457200">
              <a:buClr>
                <a:srgbClr val="FF0000"/>
              </a:buClr>
              <a:buFont typeface="Wingdings" panose="05000000000000000000" pitchFamily="2" charset="2"/>
              <a:buChar char="Ø"/>
            </a:pPr>
            <a:r>
              <a:rPr lang="en-US" sz="2400" b="1" kern="0" dirty="0"/>
              <a:t>Have a good tempo throughout the match.</a:t>
            </a:r>
          </a:p>
          <a:p>
            <a:pPr marL="457200">
              <a:buClr>
                <a:srgbClr val="FF0000"/>
              </a:buClr>
              <a:buFont typeface="Wingdings" panose="05000000000000000000" pitchFamily="2" charset="2"/>
              <a:buChar char="Ø"/>
            </a:pPr>
            <a:r>
              <a:rPr lang="en-US" sz="2400" b="1" kern="0" dirty="0"/>
              <a:t>Decide on faults at net play for back row attacks, back row blocks, reaching over and etc. </a:t>
            </a:r>
          </a:p>
          <a:p>
            <a:pPr marL="457200">
              <a:buClr>
                <a:srgbClr val="FF0000"/>
              </a:buClr>
              <a:buFont typeface="Wingdings" panose="05000000000000000000" pitchFamily="2" charset="2"/>
              <a:buChar char="Ø"/>
            </a:pPr>
            <a:r>
              <a:rPr lang="en-US" sz="2400" b="1" kern="0" dirty="0"/>
              <a:t>Help out R2 on net and center line faults.</a:t>
            </a:r>
          </a:p>
          <a:p>
            <a:pPr marL="457200">
              <a:buClr>
                <a:srgbClr val="FF0000"/>
              </a:buClr>
              <a:buFont typeface="Wingdings" panose="05000000000000000000" pitchFamily="2" charset="2"/>
              <a:buChar char="Ø"/>
            </a:pPr>
            <a:r>
              <a:rPr lang="en-US" sz="2400" b="1" kern="0" dirty="0"/>
              <a:t>Sign score sheet at the end of the match.</a:t>
            </a:r>
          </a:p>
          <a:p>
            <a:pPr marL="457200">
              <a:buClr>
                <a:srgbClr val="FF0000"/>
              </a:buClr>
              <a:buFont typeface="Wingdings" panose="05000000000000000000" pitchFamily="2" charset="2"/>
              <a:buChar char="Ø"/>
            </a:pPr>
            <a:endParaRPr lang="en-US" sz="2400" b="1" kern="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Effect transition="in" filter="fade">
                                      <p:cBhvr>
                                        <p:cTn id="49" dur="1000"/>
                                        <p:tgtEl>
                                          <p:spTgt spid="2">
                                            <p:txEl>
                                              <p:pRg st="5" end="5"/>
                                            </p:txEl>
                                          </p:spTgt>
                                        </p:tgtEl>
                                      </p:cBhvr>
                                    </p:animEffect>
                                    <p:anim calcmode="lin" valueType="num">
                                      <p:cBhvr>
                                        <p:cTn id="5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6" end="6"/>
                                            </p:txEl>
                                          </p:spTgt>
                                        </p:tgtEl>
                                        <p:attrNameLst>
                                          <p:attrName>style.visibility</p:attrName>
                                        </p:attrNameLst>
                                      </p:cBhvr>
                                      <p:to>
                                        <p:strVal val="visible"/>
                                      </p:to>
                                    </p:set>
                                    <p:animEffect transition="in" filter="fade">
                                      <p:cBhvr>
                                        <p:cTn id="56" dur="1000"/>
                                        <p:tgtEl>
                                          <p:spTgt spid="2">
                                            <p:txEl>
                                              <p:pRg st="6" end="6"/>
                                            </p:txEl>
                                          </p:spTgt>
                                        </p:tgtEl>
                                      </p:cBhvr>
                                    </p:animEffect>
                                    <p:anim calcmode="lin" valueType="num">
                                      <p:cBhvr>
                                        <p:cTn id="57"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7" end="7"/>
                                            </p:txEl>
                                          </p:spTgt>
                                        </p:tgtEl>
                                        <p:attrNameLst>
                                          <p:attrName>style.visibility</p:attrName>
                                        </p:attrNameLst>
                                      </p:cBhvr>
                                      <p:to>
                                        <p:strVal val="visible"/>
                                      </p:to>
                                    </p:set>
                                    <p:animEffect transition="in" filter="fade">
                                      <p:cBhvr>
                                        <p:cTn id="63" dur="1000"/>
                                        <p:tgtEl>
                                          <p:spTgt spid="2">
                                            <p:txEl>
                                              <p:pRg st="7" end="7"/>
                                            </p:txEl>
                                          </p:spTgt>
                                        </p:tgtEl>
                                      </p:cBhvr>
                                    </p:animEffect>
                                    <p:anim calcmode="lin" valueType="num">
                                      <p:cBhvr>
                                        <p:cTn id="64"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
                                            <p:txEl>
                                              <p:pRg st="8" end="8"/>
                                            </p:txEl>
                                          </p:spTgt>
                                        </p:tgtEl>
                                        <p:attrNameLst>
                                          <p:attrName>style.visibility</p:attrName>
                                        </p:attrNameLst>
                                      </p:cBhvr>
                                      <p:to>
                                        <p:strVal val="visible"/>
                                      </p:to>
                                    </p:set>
                                    <p:animEffect transition="in" filter="fade">
                                      <p:cBhvr>
                                        <p:cTn id="70" dur="1000"/>
                                        <p:tgtEl>
                                          <p:spTgt spid="2">
                                            <p:txEl>
                                              <p:pRg st="8" end="8"/>
                                            </p:txEl>
                                          </p:spTgt>
                                        </p:tgtEl>
                                      </p:cBhvr>
                                    </p:animEffect>
                                    <p:anim calcmode="lin" valueType="num">
                                      <p:cBhvr>
                                        <p:cTn id="71"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2">
                                            <p:txEl>
                                              <p:pRg st="9" end="9"/>
                                            </p:txEl>
                                          </p:spTgt>
                                        </p:tgtEl>
                                        <p:attrNameLst>
                                          <p:attrName>style.visibility</p:attrName>
                                        </p:attrNameLst>
                                      </p:cBhvr>
                                      <p:to>
                                        <p:strVal val="visible"/>
                                      </p:to>
                                    </p:set>
                                    <p:animEffect transition="in" filter="fade">
                                      <p:cBhvr>
                                        <p:cTn id="77" dur="1000"/>
                                        <p:tgtEl>
                                          <p:spTgt spid="2">
                                            <p:txEl>
                                              <p:pRg st="9" end="9"/>
                                            </p:txEl>
                                          </p:spTgt>
                                        </p:tgtEl>
                                      </p:cBhvr>
                                    </p:animEffect>
                                    <p:anim calcmode="lin" valueType="num">
                                      <p:cBhvr>
                                        <p:cTn id="7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1AFC3-438F-D375-905E-95DC9574C42F}"/>
            </a:ext>
          </a:extLst>
        </p:cNvPr>
        <p:cNvGrpSpPr/>
        <p:nvPr/>
      </p:nvGrpSpPr>
      <p:grpSpPr>
        <a:xfrm>
          <a:off x="0" y="0"/>
          <a:ext cx="0" cy="0"/>
          <a:chOff x="0" y="0"/>
          <a:chExt cx="0" cy="0"/>
        </a:xfrm>
      </p:grpSpPr>
      <p:sp>
        <p:nvSpPr>
          <p:cNvPr id="13" name="TextBox 13">
            <a:extLst>
              <a:ext uri="{FF2B5EF4-FFF2-40B4-BE49-F238E27FC236}">
                <a16:creationId xmlns:a16="http://schemas.microsoft.com/office/drawing/2014/main" id="{7AC7CEF9-3B77-1D96-A2AF-61DC12D3F9F9}"/>
              </a:ext>
            </a:extLst>
          </p:cNvPr>
          <p:cNvSpPr txBox="1"/>
          <p:nvPr/>
        </p:nvSpPr>
        <p:spPr>
          <a:xfrm>
            <a:off x="3785114" y="622175"/>
            <a:ext cx="4278792" cy="597151"/>
          </a:xfrm>
          <a:prstGeom prst="rect">
            <a:avLst/>
          </a:prstGeom>
        </p:spPr>
        <p:txBody>
          <a:bodyPr wrap="square" lIns="0" tIns="0" rIns="0" bIns="0" rtlCol="0" anchor="t">
            <a:spAutoFit/>
          </a:bodyPr>
          <a:lstStyle/>
          <a:p>
            <a:pPr defTabSz="457223">
              <a:lnSpc>
                <a:spcPts val="5225"/>
              </a:lnSpc>
              <a:defRPr/>
            </a:pPr>
            <a:r>
              <a:rPr lang="en-US" sz="3200" b="1" i="1" dirty="0">
                <a:solidFill>
                  <a:srgbClr val="000099"/>
                </a:solidFill>
                <a:latin typeface="Tahoma" panose="020B0604030504040204" pitchFamily="34" charset="0"/>
                <a:ea typeface="Tahoma" panose="020B0604030504040204" pitchFamily="34" charset="0"/>
                <a:cs typeface="Tahoma" panose="020B0604030504040204" pitchFamily="34" charset="0"/>
              </a:rPr>
              <a:t>R1 – Ball Handling</a:t>
            </a:r>
          </a:p>
        </p:txBody>
      </p:sp>
      <p:sp>
        <p:nvSpPr>
          <p:cNvPr id="3" name="Slide Number Placeholder 2">
            <a:extLst>
              <a:ext uri="{FF2B5EF4-FFF2-40B4-BE49-F238E27FC236}">
                <a16:creationId xmlns:a16="http://schemas.microsoft.com/office/drawing/2014/main" id="{089A6B7D-BC0D-6DCC-9170-270DE6176CB1}"/>
              </a:ext>
            </a:extLst>
          </p:cNvPr>
          <p:cNvSpPr>
            <a:spLocks noGrp="1"/>
          </p:cNvSpPr>
          <p:nvPr>
            <p:ph type="sldNum" sz="quarter" idx="12"/>
          </p:nvPr>
        </p:nvSpPr>
        <p:spPr/>
        <p:txBody>
          <a:bodyPr/>
          <a:lstStyle/>
          <a:p>
            <a:pPr defTabSz="457223">
              <a:defRPr/>
            </a:pPr>
            <a:fld id="{B6F15528-21DE-4FAA-801E-634DDDAF4B2B}" type="slidenum">
              <a:rPr lang="en-US" sz="1400">
                <a:solidFill>
                  <a:prstClr val="black"/>
                </a:solidFill>
                <a:latin typeface="Cambria" panose="02040503050406030204"/>
              </a:rPr>
              <a:pPr defTabSz="457223">
                <a:defRPr/>
              </a:pPr>
              <a:t>26</a:t>
            </a:fld>
            <a:endParaRPr lang="en-US" sz="1400" dirty="0">
              <a:solidFill>
                <a:prstClr val="black"/>
              </a:solidFill>
              <a:latin typeface="Cambria" panose="02040503050406030204"/>
            </a:endParaRPr>
          </a:p>
        </p:txBody>
      </p:sp>
      <p:sp>
        <p:nvSpPr>
          <p:cNvPr id="2" name="Text Placeholder 5">
            <a:extLst>
              <a:ext uri="{FF2B5EF4-FFF2-40B4-BE49-F238E27FC236}">
                <a16:creationId xmlns:a16="http://schemas.microsoft.com/office/drawing/2014/main" id="{3FF6A8EE-505C-E026-87A3-B68599B8C599}"/>
              </a:ext>
            </a:extLst>
          </p:cNvPr>
          <p:cNvSpPr txBox="1">
            <a:spLocks/>
          </p:cNvSpPr>
          <p:nvPr/>
        </p:nvSpPr>
        <p:spPr bwMode="auto">
          <a:xfrm>
            <a:off x="1587461" y="1515275"/>
            <a:ext cx="8674098"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57200">
              <a:buClr>
                <a:srgbClr val="FF0000"/>
              </a:buClr>
              <a:buFont typeface="Wingdings" panose="05000000000000000000" pitchFamily="2" charset="2"/>
              <a:buChar char="Ø"/>
            </a:pPr>
            <a:r>
              <a:rPr lang="en-US" sz="2400" b="1" kern="0" dirty="0"/>
              <a:t>Consistency:</a:t>
            </a:r>
          </a:p>
          <a:p>
            <a:pPr marL="857250" lvl="1">
              <a:buClr>
                <a:srgbClr val="FF0000"/>
              </a:buClr>
              <a:buFont typeface="Wingdings" panose="05000000000000000000" pitchFamily="2" charset="2"/>
              <a:buChar char="Ø"/>
            </a:pPr>
            <a:r>
              <a:rPr lang="en-US" sz="2400" kern="0" dirty="0"/>
              <a:t>Adjust to the age and skill level</a:t>
            </a:r>
          </a:p>
          <a:p>
            <a:pPr marL="857250" lvl="1">
              <a:buClr>
                <a:srgbClr val="FF0000"/>
              </a:buClr>
              <a:buFont typeface="Wingdings" panose="05000000000000000000" pitchFamily="2" charset="2"/>
              <a:buChar char="Ø"/>
            </a:pPr>
            <a:endParaRPr lang="en-US" sz="2400" kern="0" dirty="0"/>
          </a:p>
          <a:p>
            <a:pPr marL="857250" lvl="1">
              <a:buClr>
                <a:srgbClr val="FF0000"/>
              </a:buClr>
              <a:buFont typeface="Wingdings" panose="05000000000000000000" pitchFamily="2" charset="2"/>
              <a:buChar char="Ø"/>
            </a:pPr>
            <a:r>
              <a:rPr lang="en-US" sz="2400" kern="0" dirty="0"/>
              <a:t>Don’t be influenced (spin, technique or fans comments)</a:t>
            </a:r>
          </a:p>
          <a:p>
            <a:pPr marL="857250" lvl="1">
              <a:buClr>
                <a:srgbClr val="FF0000"/>
              </a:buClr>
              <a:buFont typeface="Wingdings" panose="05000000000000000000" pitchFamily="2" charset="2"/>
              <a:buChar char="Ø"/>
            </a:pPr>
            <a:endParaRPr lang="en-US" sz="2400" kern="0" dirty="0"/>
          </a:p>
          <a:p>
            <a:pPr marL="857250" lvl="1">
              <a:buClr>
                <a:srgbClr val="FF0000"/>
              </a:buClr>
              <a:buFont typeface="Wingdings" panose="05000000000000000000" pitchFamily="2" charset="2"/>
              <a:buChar char="Ø"/>
            </a:pPr>
            <a:r>
              <a:rPr lang="en-US" sz="2400" kern="0" dirty="0"/>
              <a:t>Only R1 can whistle Ball Handling</a:t>
            </a:r>
          </a:p>
          <a:p>
            <a:pPr marL="857250" lvl="1">
              <a:buClr>
                <a:srgbClr val="FF0000"/>
              </a:buClr>
              <a:buFont typeface="Wingdings" panose="05000000000000000000" pitchFamily="2" charset="2"/>
              <a:buChar char="Ø"/>
            </a:pPr>
            <a:endParaRPr lang="en-US" sz="2400" kern="0" dirty="0"/>
          </a:p>
          <a:p>
            <a:pPr marL="857250" lvl="1">
              <a:buClr>
                <a:srgbClr val="FF0000"/>
              </a:buClr>
              <a:buFont typeface="Wingdings" panose="05000000000000000000" pitchFamily="2" charset="2"/>
              <a:buChar char="Ø"/>
            </a:pPr>
            <a:r>
              <a:rPr lang="en-US" sz="2400" kern="0" dirty="0"/>
              <a:t>Only the contact point should be considered when judging legality</a:t>
            </a:r>
          </a:p>
          <a:p>
            <a:pPr marL="571500" lvl="1" indent="0">
              <a:buClr>
                <a:srgbClr val="FF0000"/>
              </a:buClr>
              <a:buNone/>
            </a:pPr>
            <a:endParaRPr lang="en-US" sz="2400" kern="0" dirty="0"/>
          </a:p>
          <a:p>
            <a:pPr marL="857250" lvl="1">
              <a:buClr>
                <a:srgbClr val="FF0000"/>
              </a:buClr>
              <a:buFont typeface="Wingdings" panose="05000000000000000000" pitchFamily="2" charset="2"/>
              <a:buChar char="Ø"/>
            </a:pPr>
            <a:r>
              <a:rPr lang="en-US" sz="2400" kern="0" dirty="0"/>
              <a:t>There is no body/ball position or playing technique that automatically results in illegal contact.</a:t>
            </a:r>
          </a:p>
        </p:txBody>
      </p:sp>
    </p:spTree>
    <p:extLst>
      <p:ext uri="{BB962C8B-B14F-4D97-AF65-F5344CB8AC3E}">
        <p14:creationId xmlns:p14="http://schemas.microsoft.com/office/powerpoint/2010/main" val="896605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AE0B7-26BE-B75A-31C2-36423D5AB389}"/>
            </a:ext>
          </a:extLst>
        </p:cNvPr>
        <p:cNvGrpSpPr/>
        <p:nvPr/>
      </p:nvGrpSpPr>
      <p:grpSpPr>
        <a:xfrm>
          <a:off x="0" y="0"/>
          <a:ext cx="0" cy="0"/>
          <a:chOff x="0" y="0"/>
          <a:chExt cx="0" cy="0"/>
        </a:xfrm>
      </p:grpSpPr>
      <p:sp>
        <p:nvSpPr>
          <p:cNvPr id="13" name="TextBox 13">
            <a:extLst>
              <a:ext uri="{FF2B5EF4-FFF2-40B4-BE49-F238E27FC236}">
                <a16:creationId xmlns:a16="http://schemas.microsoft.com/office/drawing/2014/main" id="{257EFC64-EFBF-B8E7-CDE3-87C6421D359E}"/>
              </a:ext>
            </a:extLst>
          </p:cNvPr>
          <p:cNvSpPr txBox="1"/>
          <p:nvPr/>
        </p:nvSpPr>
        <p:spPr>
          <a:xfrm>
            <a:off x="3956604" y="705206"/>
            <a:ext cx="4278792" cy="597151"/>
          </a:xfrm>
          <a:prstGeom prst="rect">
            <a:avLst/>
          </a:prstGeom>
        </p:spPr>
        <p:txBody>
          <a:bodyPr wrap="square" lIns="0" tIns="0" rIns="0" bIns="0" rtlCol="0" anchor="t">
            <a:spAutoFit/>
          </a:bodyPr>
          <a:lstStyle/>
          <a:p>
            <a:pPr defTabSz="457223">
              <a:lnSpc>
                <a:spcPts val="5225"/>
              </a:lnSpc>
              <a:defRPr/>
            </a:pPr>
            <a:r>
              <a:rPr lang="en-US" sz="3200" b="1" i="1" dirty="0">
                <a:solidFill>
                  <a:srgbClr val="000099"/>
                </a:solidFill>
                <a:latin typeface="Tahoma" panose="020B0604030504040204" pitchFamily="34" charset="0"/>
                <a:ea typeface="Tahoma" panose="020B0604030504040204" pitchFamily="34" charset="0"/>
                <a:cs typeface="Tahoma" panose="020B0604030504040204" pitchFamily="34" charset="0"/>
              </a:rPr>
              <a:t>R1 – Ball Handling</a:t>
            </a:r>
          </a:p>
        </p:txBody>
      </p:sp>
      <p:sp>
        <p:nvSpPr>
          <p:cNvPr id="3" name="Slide Number Placeholder 2">
            <a:extLst>
              <a:ext uri="{FF2B5EF4-FFF2-40B4-BE49-F238E27FC236}">
                <a16:creationId xmlns:a16="http://schemas.microsoft.com/office/drawing/2014/main" id="{EE9DD5AA-CCE3-EF62-3628-EDED1CC3ACB3}"/>
              </a:ext>
            </a:extLst>
          </p:cNvPr>
          <p:cNvSpPr>
            <a:spLocks noGrp="1"/>
          </p:cNvSpPr>
          <p:nvPr>
            <p:ph type="sldNum" sz="quarter" idx="12"/>
          </p:nvPr>
        </p:nvSpPr>
        <p:spPr/>
        <p:txBody>
          <a:bodyPr/>
          <a:lstStyle/>
          <a:p>
            <a:pPr defTabSz="457223">
              <a:defRPr/>
            </a:pPr>
            <a:fld id="{B6F15528-21DE-4FAA-801E-634DDDAF4B2B}" type="slidenum">
              <a:rPr lang="en-US" sz="1400">
                <a:solidFill>
                  <a:prstClr val="black"/>
                </a:solidFill>
                <a:latin typeface="Cambria" panose="02040503050406030204"/>
              </a:rPr>
              <a:pPr defTabSz="457223">
                <a:defRPr/>
              </a:pPr>
              <a:t>27</a:t>
            </a:fld>
            <a:endParaRPr lang="en-US" sz="1400" dirty="0">
              <a:solidFill>
                <a:prstClr val="black"/>
              </a:solidFill>
              <a:latin typeface="Cambria" panose="02040503050406030204"/>
            </a:endParaRPr>
          </a:p>
        </p:txBody>
      </p:sp>
      <p:sp>
        <p:nvSpPr>
          <p:cNvPr id="2" name="Text Placeholder 5">
            <a:extLst>
              <a:ext uri="{FF2B5EF4-FFF2-40B4-BE49-F238E27FC236}">
                <a16:creationId xmlns:a16="http://schemas.microsoft.com/office/drawing/2014/main" id="{824686C2-52E8-42A6-C948-0D47A0132E23}"/>
              </a:ext>
            </a:extLst>
          </p:cNvPr>
          <p:cNvSpPr txBox="1">
            <a:spLocks/>
          </p:cNvSpPr>
          <p:nvPr/>
        </p:nvSpPr>
        <p:spPr bwMode="auto">
          <a:xfrm>
            <a:off x="1587461" y="1412228"/>
            <a:ext cx="9804439" cy="397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57200">
              <a:buClr>
                <a:srgbClr val="FF0000"/>
              </a:buClr>
              <a:buFont typeface="Wingdings" panose="05000000000000000000" pitchFamily="2" charset="2"/>
              <a:buChar char="Ø"/>
            </a:pPr>
            <a:r>
              <a:rPr lang="en-US" sz="2200" b="1" kern="0" dirty="0"/>
              <a:t>Guidelines:</a:t>
            </a:r>
          </a:p>
          <a:p>
            <a:pPr marL="857250" lvl="1">
              <a:buClr>
                <a:srgbClr val="FF0000"/>
              </a:buClr>
              <a:buFont typeface="Wingdings" panose="05000000000000000000" pitchFamily="2" charset="2"/>
              <a:buChar char="Ø"/>
            </a:pPr>
            <a:r>
              <a:rPr lang="en-US" sz="2200" kern="0" dirty="0"/>
              <a:t>Catch – Overcontrol</a:t>
            </a:r>
          </a:p>
          <a:p>
            <a:pPr marL="857250" lvl="1">
              <a:buClr>
                <a:srgbClr val="FF0000"/>
              </a:buClr>
              <a:buFont typeface="Wingdings" panose="05000000000000000000" pitchFamily="2" charset="2"/>
              <a:buChar char="Ø"/>
            </a:pPr>
            <a:r>
              <a:rPr lang="en-US" sz="2200" kern="0" dirty="0"/>
              <a:t>Throw – Lack of control</a:t>
            </a:r>
          </a:p>
          <a:p>
            <a:pPr marL="857250" lvl="1">
              <a:buClr>
                <a:srgbClr val="FF0000"/>
              </a:buClr>
              <a:buFont typeface="Wingdings" panose="05000000000000000000" pitchFamily="2" charset="2"/>
              <a:buChar char="Ø"/>
            </a:pPr>
            <a:r>
              <a:rPr lang="en-US" sz="2200" kern="0" dirty="0"/>
              <a:t>Double Contact: Judge contact for second and third ball over the net</a:t>
            </a:r>
          </a:p>
          <a:p>
            <a:pPr marL="857250" lvl="1">
              <a:buClr>
                <a:srgbClr val="FF0000"/>
              </a:buClr>
              <a:buFont typeface="Wingdings" panose="05000000000000000000" pitchFamily="2" charset="2"/>
              <a:buChar char="Ø"/>
            </a:pPr>
            <a:r>
              <a:rPr lang="en-US" sz="2200" kern="0" dirty="0"/>
              <a:t>We do not use the term LIFT. Proper terminology is CATCH (Illegal Contact)</a:t>
            </a:r>
          </a:p>
          <a:p>
            <a:pPr marL="857250" lvl="1">
              <a:buClr>
                <a:srgbClr val="FF0000"/>
              </a:buClr>
              <a:buFont typeface="Wingdings" panose="05000000000000000000" pitchFamily="2" charset="2"/>
              <a:buChar char="Ø"/>
            </a:pPr>
            <a:r>
              <a:rPr lang="en-US" sz="2200" kern="0" dirty="0"/>
              <a:t>Mishandled balls resulting in a blatant fault should still be called at ALL ages</a:t>
            </a:r>
          </a:p>
          <a:p>
            <a:pPr marL="857250" lvl="1">
              <a:buClr>
                <a:srgbClr val="FF0000"/>
              </a:buClr>
              <a:buFont typeface="Wingdings" panose="05000000000000000000" pitchFamily="2" charset="2"/>
              <a:buChar char="Ø"/>
            </a:pPr>
            <a:r>
              <a:rPr lang="en-US" sz="2200" kern="0" dirty="0"/>
              <a:t>Less severe judgment is applied to a contact by a player who makes a challenging or spectacular play</a:t>
            </a:r>
          </a:p>
        </p:txBody>
      </p:sp>
      <p:sp>
        <p:nvSpPr>
          <p:cNvPr id="5" name="TextBox 4">
            <a:extLst>
              <a:ext uri="{FF2B5EF4-FFF2-40B4-BE49-F238E27FC236}">
                <a16:creationId xmlns:a16="http://schemas.microsoft.com/office/drawing/2014/main" id="{C9A92E23-BB0C-04E5-B2C1-75F687CC9E8A}"/>
              </a:ext>
            </a:extLst>
          </p:cNvPr>
          <p:cNvSpPr txBox="1"/>
          <p:nvPr/>
        </p:nvSpPr>
        <p:spPr>
          <a:xfrm>
            <a:off x="1587461" y="5383353"/>
            <a:ext cx="6985000" cy="769441"/>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200" b="1" dirty="0"/>
              <a:t>Judge the contact of the ball:</a:t>
            </a:r>
          </a:p>
          <a:p>
            <a:pPr marL="800100" lvl="1" indent="-342900">
              <a:buClr>
                <a:srgbClr val="FF0000"/>
              </a:buClr>
              <a:buFont typeface="Wingdings" panose="05000000000000000000" pitchFamily="2" charset="2"/>
              <a:buChar char="Ø"/>
            </a:pPr>
            <a:r>
              <a:rPr lang="en-US" sz="2200" dirty="0"/>
              <a:t>Sometimes Ugly is simply UGLY but not illegal</a:t>
            </a:r>
          </a:p>
        </p:txBody>
      </p:sp>
    </p:spTree>
    <p:extLst>
      <p:ext uri="{BB962C8B-B14F-4D97-AF65-F5344CB8AC3E}">
        <p14:creationId xmlns:p14="http://schemas.microsoft.com/office/powerpoint/2010/main" val="4040948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371907E-0B46-4897-A29A-56BCE4D17744}"/>
              </a:ext>
            </a:extLst>
          </p:cNvPr>
          <p:cNvSpPr>
            <a:spLocks noGrp="1"/>
          </p:cNvSpPr>
          <p:nvPr>
            <p:ph type="sldNum" sz="quarter" idx="12"/>
          </p:nvPr>
        </p:nvSpPr>
        <p:spPr/>
        <p:txBody>
          <a:bodyPr/>
          <a:lstStyle/>
          <a:p>
            <a:pPr algn="r"/>
            <a:fld id="{3D3C4EEC-F499-4A7F-B67B-5709763315B6}" type="slidenum">
              <a:rPr lang="en-US" smtClean="0"/>
              <a:pPr algn="r"/>
              <a:t>28</a:t>
            </a:fld>
            <a:endParaRPr lang="en-US" dirty="0"/>
          </a:p>
        </p:txBody>
      </p:sp>
      <p:sp>
        <p:nvSpPr>
          <p:cNvPr id="30" name="Title 29">
            <a:extLst>
              <a:ext uri="{FF2B5EF4-FFF2-40B4-BE49-F238E27FC236}">
                <a16:creationId xmlns:a16="http://schemas.microsoft.com/office/drawing/2014/main" id="{40475ECD-0D02-4B5E-BAD4-6677C5557887}"/>
              </a:ext>
            </a:extLst>
          </p:cNvPr>
          <p:cNvSpPr>
            <a:spLocks noGrp="1"/>
          </p:cNvSpPr>
          <p:nvPr>
            <p:ph type="title" idx="4294967295"/>
          </p:nvPr>
        </p:nvSpPr>
        <p:spPr>
          <a:xfrm>
            <a:off x="2570373" y="719368"/>
            <a:ext cx="6863508" cy="708617"/>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R2 Duties and Responsibilities</a:t>
            </a:r>
          </a:p>
        </p:txBody>
      </p:sp>
      <p:sp>
        <p:nvSpPr>
          <p:cNvPr id="4" name="TextBox 3">
            <a:extLst>
              <a:ext uri="{FF2B5EF4-FFF2-40B4-BE49-F238E27FC236}">
                <a16:creationId xmlns:a16="http://schemas.microsoft.com/office/drawing/2014/main" id="{5F70295C-80F6-EDC6-4CAD-4BBECED04ACF}"/>
              </a:ext>
            </a:extLst>
          </p:cNvPr>
          <p:cNvSpPr txBox="1"/>
          <p:nvPr/>
        </p:nvSpPr>
        <p:spPr>
          <a:xfrm>
            <a:off x="1714500" y="1766516"/>
            <a:ext cx="8575254" cy="4154984"/>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400" dirty="0"/>
              <a:t>Assist the R1 with back row attacks, back row blocks, reaching over.</a:t>
            </a:r>
          </a:p>
          <a:p>
            <a:pPr marL="342900" indent="-342900">
              <a:buClr>
                <a:srgbClr val="FF0000"/>
              </a:buClr>
              <a:buFont typeface="Wingdings" panose="05000000000000000000" pitchFamily="2" charset="2"/>
              <a:buChar char="Ø"/>
            </a:pPr>
            <a:r>
              <a:rPr lang="en-US" sz="2400" dirty="0"/>
              <a:t>Whistle net faults and center line faults.</a:t>
            </a:r>
          </a:p>
          <a:p>
            <a:pPr marL="342900" indent="-342900">
              <a:buClr>
                <a:srgbClr val="FF0000"/>
              </a:buClr>
              <a:buFont typeface="Wingdings" panose="05000000000000000000" pitchFamily="2" charset="2"/>
              <a:buChar char="Ø"/>
            </a:pPr>
            <a:r>
              <a:rPr lang="en-US" sz="2400" dirty="0"/>
              <a:t>Watch for out of rotations and out of positions.</a:t>
            </a:r>
          </a:p>
          <a:p>
            <a:pPr marL="342900" indent="-342900">
              <a:buClr>
                <a:srgbClr val="FF0000"/>
              </a:buClr>
              <a:buFont typeface="Wingdings" panose="05000000000000000000" pitchFamily="2" charset="2"/>
              <a:buChar char="Ø"/>
            </a:pPr>
            <a:r>
              <a:rPr lang="en-US" sz="2400" dirty="0"/>
              <a:t>Manage Subs and T/</a:t>
            </a:r>
            <a:r>
              <a:rPr lang="en-US" sz="2400" dirty="0" err="1"/>
              <a:t>Os</a:t>
            </a:r>
            <a:r>
              <a:rPr lang="en-US" sz="2400" dirty="0"/>
              <a:t>.</a:t>
            </a:r>
          </a:p>
          <a:p>
            <a:pPr marL="342900" indent="-342900">
              <a:buClr>
                <a:srgbClr val="FF0000"/>
              </a:buClr>
              <a:buFont typeface="Wingdings" panose="05000000000000000000" pitchFamily="2" charset="2"/>
              <a:buChar char="Ø"/>
            </a:pPr>
            <a:r>
              <a:rPr lang="en-US" sz="2400" dirty="0"/>
              <a:t>Work with table crew.</a:t>
            </a:r>
          </a:p>
          <a:p>
            <a:pPr marL="342900" indent="-342900">
              <a:buClr>
                <a:srgbClr val="FF0000"/>
              </a:buClr>
              <a:buFont typeface="Wingdings" panose="05000000000000000000" pitchFamily="2" charset="2"/>
              <a:buChar char="Ø"/>
            </a:pPr>
            <a:r>
              <a:rPr lang="en-US" sz="2400" dirty="0"/>
              <a:t>Whistle when the ball hits the antenna on R2 side or ball travels outside antenna.</a:t>
            </a:r>
          </a:p>
          <a:p>
            <a:pPr marL="342900" indent="-342900">
              <a:buClr>
                <a:srgbClr val="FF0000"/>
              </a:buClr>
              <a:buFont typeface="Wingdings" panose="05000000000000000000" pitchFamily="2" charset="2"/>
              <a:buChar char="Ø"/>
            </a:pPr>
            <a:r>
              <a:rPr lang="en-US" sz="2400" dirty="0"/>
              <a:t>Transition to the blocking side during the rally.</a:t>
            </a:r>
          </a:p>
          <a:p>
            <a:pPr marL="342900" indent="-342900">
              <a:buClr>
                <a:srgbClr val="FF0000"/>
              </a:buClr>
              <a:buFont typeface="Wingdings" panose="05000000000000000000" pitchFamily="2" charset="2"/>
              <a:buChar char="Ø"/>
            </a:pPr>
            <a:r>
              <a:rPr lang="en-US" sz="2400" dirty="0"/>
              <a:t>At the end of the rally step to the faults side away from the pole and mirror R1’s signals.</a:t>
            </a:r>
          </a:p>
        </p:txBody>
      </p:sp>
    </p:spTree>
    <p:extLst>
      <p:ext uri="{BB962C8B-B14F-4D97-AF65-F5344CB8AC3E}">
        <p14:creationId xmlns:p14="http://schemas.microsoft.com/office/powerpoint/2010/main" val="365494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41745E3-BCFB-4BF4-98AE-F26B4B2EA4D8}"/>
              </a:ext>
            </a:extLst>
          </p:cNvPr>
          <p:cNvSpPr>
            <a:spLocks noGrp="1"/>
          </p:cNvSpPr>
          <p:nvPr>
            <p:ph type="sldNum" sz="quarter" idx="12"/>
          </p:nvPr>
        </p:nvSpPr>
        <p:spPr/>
        <p:txBody>
          <a:bodyPr/>
          <a:lstStyle/>
          <a:p>
            <a:pPr algn="r"/>
            <a:fld id="{3D3C4EEC-F499-4A7F-B67B-5709763315B6}" type="slidenum">
              <a:rPr lang="en-US" smtClean="0"/>
              <a:pPr algn="r"/>
              <a:t>29</a:t>
            </a:fld>
            <a:endParaRPr lang="en-US" dirty="0"/>
          </a:p>
        </p:txBody>
      </p:sp>
      <p:sp>
        <p:nvSpPr>
          <p:cNvPr id="24" name="Title 23">
            <a:extLst>
              <a:ext uri="{FF2B5EF4-FFF2-40B4-BE49-F238E27FC236}">
                <a16:creationId xmlns:a16="http://schemas.microsoft.com/office/drawing/2014/main" id="{4E91CB0E-B6EC-4B01-9AE4-5490DC447576}"/>
              </a:ext>
            </a:extLst>
          </p:cNvPr>
          <p:cNvSpPr>
            <a:spLocks noGrp="1"/>
          </p:cNvSpPr>
          <p:nvPr>
            <p:ph type="title" idx="4294967295"/>
          </p:nvPr>
        </p:nvSpPr>
        <p:spPr>
          <a:xfrm>
            <a:off x="3108151" y="585178"/>
            <a:ext cx="5552501" cy="801075"/>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 R2 PROTOCOL </a:t>
            </a:r>
          </a:p>
        </p:txBody>
      </p:sp>
      <p:sp>
        <p:nvSpPr>
          <p:cNvPr id="4" name="TextBox 3">
            <a:extLst>
              <a:ext uri="{FF2B5EF4-FFF2-40B4-BE49-F238E27FC236}">
                <a16:creationId xmlns:a16="http://schemas.microsoft.com/office/drawing/2014/main" id="{26FE1CCF-6E28-56CD-F261-7326F84A4D14}"/>
              </a:ext>
            </a:extLst>
          </p:cNvPr>
          <p:cNvSpPr txBox="1"/>
          <p:nvPr/>
        </p:nvSpPr>
        <p:spPr>
          <a:xfrm>
            <a:off x="1448857" y="1993641"/>
            <a:ext cx="8871090" cy="3046988"/>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400" dirty="0"/>
              <a:t>Check the lineup while standing in the sub zone.</a:t>
            </a:r>
          </a:p>
          <a:p>
            <a:pPr marL="342900" indent="-342900">
              <a:buClr>
                <a:srgbClr val="FF0000"/>
              </a:buClr>
              <a:buFont typeface="Wingdings" panose="05000000000000000000" pitchFamily="2" charset="2"/>
              <a:buChar char="Ø"/>
            </a:pPr>
            <a:r>
              <a:rPr lang="en-US" sz="2400" dirty="0"/>
              <a:t>Allow Libero to enter the court – sweeping arm motion.</a:t>
            </a:r>
          </a:p>
          <a:p>
            <a:pPr marL="342900" indent="-342900">
              <a:buClr>
                <a:srgbClr val="FF0000"/>
              </a:buClr>
              <a:buFont typeface="Wingdings" panose="05000000000000000000" pitchFamily="2" charset="2"/>
              <a:buChar char="Ø"/>
            </a:pPr>
            <a:r>
              <a:rPr lang="en-US" sz="2400" dirty="0"/>
              <a:t>Leave the ball on the table – indicate the Capt. to the R1.</a:t>
            </a:r>
          </a:p>
          <a:p>
            <a:pPr marL="342900" indent="-342900">
              <a:buClr>
                <a:srgbClr val="FF0000"/>
              </a:buClr>
              <a:buFont typeface="Wingdings" panose="05000000000000000000" pitchFamily="2" charset="2"/>
              <a:buChar char="Ø"/>
            </a:pPr>
            <a:r>
              <a:rPr lang="en-US" sz="2400" dirty="0"/>
              <a:t>Check w/scorer’s table to ensure they are ready.</a:t>
            </a:r>
          </a:p>
          <a:p>
            <a:pPr marL="342900" indent="-342900">
              <a:buClr>
                <a:srgbClr val="FF0000"/>
              </a:buClr>
              <a:buFont typeface="Wingdings" panose="05000000000000000000" pitchFamily="2" charset="2"/>
              <a:buChar char="Ø"/>
            </a:pPr>
            <a:r>
              <a:rPr lang="en-US" sz="2400" dirty="0"/>
              <a:t>Check the benches for water bottles, backpacks, children.</a:t>
            </a:r>
          </a:p>
          <a:p>
            <a:pPr marL="342900" indent="-342900">
              <a:buClr>
                <a:srgbClr val="FF0000"/>
              </a:buClr>
              <a:buFont typeface="Wingdings" panose="05000000000000000000" pitchFamily="2" charset="2"/>
              <a:buChar char="Ø"/>
            </a:pPr>
            <a:r>
              <a:rPr lang="en-US" sz="2400" dirty="0"/>
              <a:t>Benches – how many coaches standing, players standing.</a:t>
            </a:r>
          </a:p>
          <a:p>
            <a:pPr marL="342900" indent="-342900">
              <a:buClr>
                <a:srgbClr val="FF0000"/>
              </a:buClr>
              <a:buFont typeface="Wingdings" panose="05000000000000000000" pitchFamily="2" charset="2"/>
              <a:buChar char="Ø"/>
            </a:pPr>
            <a:r>
              <a:rPr lang="en-US" sz="2400" dirty="0"/>
              <a:t>Move to the receiving team’s side.</a:t>
            </a:r>
          </a:p>
          <a:p>
            <a:pPr marL="342900" indent="-342900">
              <a:buClr>
                <a:srgbClr val="FF0000"/>
              </a:buClr>
              <a:buFont typeface="Wingdings" panose="05000000000000000000" pitchFamily="2" charset="2"/>
              <a:buChar char="Ø"/>
            </a:pPr>
            <a:r>
              <a:rPr lang="en-US" sz="2400" dirty="0"/>
              <a:t>NO EARBUDS &amp; NO CELL PHONES at the table, or w/LJ’s.</a:t>
            </a:r>
          </a:p>
        </p:txBody>
      </p:sp>
    </p:spTree>
    <p:extLst>
      <p:ext uri="{BB962C8B-B14F-4D97-AF65-F5344CB8AC3E}">
        <p14:creationId xmlns:p14="http://schemas.microsoft.com/office/powerpoint/2010/main" val="90818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0772D-628D-9F27-A10A-A61EBE2DBA4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402FF1B-7B76-0E98-DADA-A5C4F408835E}"/>
              </a:ext>
            </a:extLst>
          </p:cNvPr>
          <p:cNvSpPr>
            <a:spLocks noGrp="1"/>
          </p:cNvSpPr>
          <p:nvPr>
            <p:ph type="sldNum" sz="quarter" idx="12"/>
          </p:nvPr>
        </p:nvSpPr>
        <p:spPr/>
        <p:txBody>
          <a:bodyPr/>
          <a:lstStyle/>
          <a:p>
            <a:pPr algn="r"/>
            <a:fld id="{3D3C4EEC-F499-4A7F-B67B-5709763315B6}" type="slidenum">
              <a:rPr lang="en-US" smtClean="0"/>
              <a:pPr algn="r"/>
              <a:t>30</a:t>
            </a:fld>
            <a:endParaRPr lang="en-US" dirty="0"/>
          </a:p>
        </p:txBody>
      </p:sp>
      <p:sp>
        <p:nvSpPr>
          <p:cNvPr id="24" name="Title 23">
            <a:extLst>
              <a:ext uri="{FF2B5EF4-FFF2-40B4-BE49-F238E27FC236}">
                <a16:creationId xmlns:a16="http://schemas.microsoft.com/office/drawing/2014/main" id="{8B910829-1533-9CBD-3D5A-F7630DA50307}"/>
              </a:ext>
            </a:extLst>
          </p:cNvPr>
          <p:cNvSpPr>
            <a:spLocks noGrp="1"/>
          </p:cNvSpPr>
          <p:nvPr>
            <p:ph type="title" idx="4294967295"/>
          </p:nvPr>
        </p:nvSpPr>
        <p:spPr>
          <a:xfrm>
            <a:off x="3319749" y="675185"/>
            <a:ext cx="5552501" cy="801075"/>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 R2 PROTOCOL cont. </a:t>
            </a:r>
          </a:p>
        </p:txBody>
      </p:sp>
      <p:sp>
        <p:nvSpPr>
          <p:cNvPr id="4" name="TextBox 3">
            <a:extLst>
              <a:ext uri="{FF2B5EF4-FFF2-40B4-BE49-F238E27FC236}">
                <a16:creationId xmlns:a16="http://schemas.microsoft.com/office/drawing/2014/main" id="{63D86A0D-D2E9-07B8-3985-BB4AB6538226}"/>
              </a:ext>
            </a:extLst>
          </p:cNvPr>
          <p:cNvSpPr txBox="1"/>
          <p:nvPr/>
        </p:nvSpPr>
        <p:spPr>
          <a:xfrm>
            <a:off x="1443790" y="2090172"/>
            <a:ext cx="9304420" cy="2677656"/>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400" dirty="0"/>
              <a:t>Give the court to the R1 as you are now ready to begin.</a:t>
            </a:r>
          </a:p>
          <a:p>
            <a:pPr marL="342900" indent="-342900">
              <a:buClr>
                <a:srgbClr val="FF0000"/>
              </a:buClr>
              <a:buFont typeface="Wingdings" panose="05000000000000000000" pitchFamily="2" charset="2"/>
              <a:buChar char="Ø"/>
            </a:pPr>
            <a:r>
              <a:rPr lang="en-US" sz="2400" dirty="0"/>
              <a:t>Put your whistle in your mouth.</a:t>
            </a:r>
          </a:p>
          <a:p>
            <a:pPr marL="342900" indent="-342900">
              <a:buClr>
                <a:srgbClr val="FF0000"/>
              </a:buClr>
              <a:buFont typeface="Wingdings" panose="05000000000000000000" pitchFamily="2" charset="2"/>
              <a:buChar char="Ø"/>
            </a:pPr>
            <a:r>
              <a:rPr lang="en-US" sz="2400" dirty="0"/>
              <a:t>Stand parallel with the court.</a:t>
            </a:r>
          </a:p>
          <a:p>
            <a:pPr marL="342900" indent="-342900">
              <a:buClr>
                <a:srgbClr val="FF0000"/>
              </a:buClr>
              <a:buFont typeface="Wingdings" panose="05000000000000000000" pitchFamily="2" charset="2"/>
              <a:buChar char="Ø"/>
            </a:pPr>
            <a:r>
              <a:rPr lang="en-US" sz="2400" dirty="0"/>
              <a:t>Watch the receiving team for positional faults.</a:t>
            </a:r>
          </a:p>
          <a:p>
            <a:pPr marL="342900" indent="-342900">
              <a:buClr>
                <a:srgbClr val="FF0000"/>
              </a:buClr>
              <a:buFont typeface="Wingdings" panose="05000000000000000000" pitchFamily="2" charset="2"/>
              <a:buChar char="Ø"/>
            </a:pPr>
            <a:r>
              <a:rPr lang="en-US" sz="2400" dirty="0"/>
              <a:t>Your decision to warn or to whistle the positional fault.</a:t>
            </a:r>
          </a:p>
          <a:p>
            <a:pPr marL="342900" indent="-342900">
              <a:buClr>
                <a:srgbClr val="FF0000"/>
              </a:buClr>
              <a:buFont typeface="Wingdings" panose="05000000000000000000" pitchFamily="2" charset="2"/>
              <a:buChar char="Ø"/>
            </a:pPr>
            <a:r>
              <a:rPr lang="en-US" sz="2400" dirty="0"/>
              <a:t>Know the rules for a positional fault and explain if necessary.</a:t>
            </a:r>
          </a:p>
          <a:p>
            <a:pPr marL="342900" indent="-342900">
              <a:buClr>
                <a:srgbClr val="FF0000"/>
              </a:buClr>
              <a:buFont typeface="Wingdings" panose="05000000000000000000" pitchFamily="2" charset="2"/>
              <a:buChar char="Ø"/>
            </a:pPr>
            <a:r>
              <a:rPr lang="en-US" sz="2400" dirty="0"/>
              <a:t>If you whistle, do so loudly and know that you are correct.</a:t>
            </a:r>
          </a:p>
        </p:txBody>
      </p:sp>
    </p:spTree>
    <p:extLst>
      <p:ext uri="{BB962C8B-B14F-4D97-AF65-F5344CB8AC3E}">
        <p14:creationId xmlns:p14="http://schemas.microsoft.com/office/powerpoint/2010/main" val="69251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C4C83B-5B69-4DC6-BD5A-C764A2A3685C}"/>
              </a:ext>
            </a:extLst>
          </p:cNvPr>
          <p:cNvSpPr>
            <a:spLocks noGrp="1"/>
          </p:cNvSpPr>
          <p:nvPr>
            <p:ph type="sldNum" sz="quarter" idx="12"/>
          </p:nvPr>
        </p:nvSpPr>
        <p:spPr/>
        <p:txBody>
          <a:bodyPr/>
          <a:lstStyle/>
          <a:p>
            <a:pPr algn="r"/>
            <a:fld id="{3D3C4EEC-F499-4A7F-B67B-5709763315B6}" type="slidenum">
              <a:rPr lang="en-US" sz="1400" smtClean="0"/>
              <a:pPr algn="r"/>
              <a:t>31</a:t>
            </a:fld>
            <a:endParaRPr lang="en-US" sz="1400" dirty="0"/>
          </a:p>
        </p:txBody>
      </p:sp>
      <p:sp>
        <p:nvSpPr>
          <p:cNvPr id="30" name="Title 29">
            <a:extLst>
              <a:ext uri="{FF2B5EF4-FFF2-40B4-BE49-F238E27FC236}">
                <a16:creationId xmlns:a16="http://schemas.microsoft.com/office/drawing/2014/main" id="{684BCD8A-09DB-45C2-AA6B-94D01AF0902F}"/>
              </a:ext>
            </a:extLst>
          </p:cNvPr>
          <p:cNvSpPr>
            <a:spLocks noGrp="1"/>
          </p:cNvSpPr>
          <p:nvPr>
            <p:ph type="title" idx="4294967295"/>
          </p:nvPr>
        </p:nvSpPr>
        <p:spPr>
          <a:xfrm>
            <a:off x="3522039" y="708236"/>
            <a:ext cx="4858439" cy="569721"/>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DISRUPTIVE COACH</a:t>
            </a:r>
          </a:p>
        </p:txBody>
      </p:sp>
      <p:sp>
        <p:nvSpPr>
          <p:cNvPr id="4" name="Text Placeholder 5">
            <a:extLst>
              <a:ext uri="{FF2B5EF4-FFF2-40B4-BE49-F238E27FC236}">
                <a16:creationId xmlns:a16="http://schemas.microsoft.com/office/drawing/2014/main" id="{3BE4686D-EF75-97DC-86D4-369420203625}"/>
              </a:ext>
            </a:extLst>
          </p:cNvPr>
          <p:cNvSpPr txBox="1">
            <a:spLocks/>
          </p:cNvSpPr>
          <p:nvPr/>
        </p:nvSpPr>
        <p:spPr bwMode="auto">
          <a:xfrm>
            <a:off x="1614210" y="1554163"/>
            <a:ext cx="8674098"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57200">
              <a:buClr>
                <a:srgbClr val="FF0000"/>
              </a:buClr>
              <a:buFont typeface="Wingdings" panose="05000000000000000000" pitchFamily="2" charset="2"/>
              <a:buChar char="Ø"/>
            </a:pPr>
            <a:r>
              <a:rPr lang="en-US" sz="2400" kern="0" dirty="0"/>
              <a:t>USAV has indicated that this is a problem nation wide. We must do our best to address it when it happens – don’t just ignore the coach and hope that he/she will stop.</a:t>
            </a:r>
          </a:p>
          <a:p>
            <a:pPr marL="457200">
              <a:buClr>
                <a:srgbClr val="FF0000"/>
              </a:buClr>
              <a:buFont typeface="Wingdings" panose="05000000000000000000" pitchFamily="2" charset="2"/>
              <a:buChar char="Ø"/>
            </a:pPr>
            <a:endParaRPr lang="en-US" sz="2400" kern="0" dirty="0"/>
          </a:p>
          <a:p>
            <a:pPr marL="457200">
              <a:buClr>
                <a:srgbClr val="FF0000"/>
              </a:buClr>
              <a:buFont typeface="Wingdings" panose="05000000000000000000" pitchFamily="2" charset="2"/>
              <a:buChar char="Ø"/>
            </a:pPr>
            <a:r>
              <a:rPr lang="en-US" sz="2400" kern="0" dirty="0"/>
              <a:t>How to handle a disruptive coach as an R2: </a:t>
            </a:r>
          </a:p>
          <a:p>
            <a:pPr marL="857250" lvl="1">
              <a:buClr>
                <a:srgbClr val="FF0000"/>
              </a:buClr>
              <a:buFont typeface="Wingdings" panose="05000000000000000000" pitchFamily="2" charset="2"/>
              <a:buChar char="Ø"/>
            </a:pPr>
            <a:r>
              <a:rPr lang="en-US" sz="2400" kern="0" dirty="0"/>
              <a:t>Remain Calm</a:t>
            </a:r>
          </a:p>
          <a:p>
            <a:pPr marL="857250" lvl="1">
              <a:buClr>
                <a:srgbClr val="FF0000"/>
              </a:buClr>
              <a:buFont typeface="Wingdings" panose="05000000000000000000" pitchFamily="2" charset="2"/>
              <a:buChar char="Ø"/>
            </a:pPr>
            <a:r>
              <a:rPr lang="en-US" sz="2400" kern="0" dirty="0"/>
              <a:t>R2 walk to the coach, listen to them</a:t>
            </a:r>
          </a:p>
          <a:p>
            <a:pPr marL="857250" lvl="1">
              <a:buClr>
                <a:srgbClr val="FF0000"/>
              </a:buClr>
              <a:buFont typeface="Wingdings" panose="05000000000000000000" pitchFamily="2" charset="2"/>
              <a:buChar char="Ø"/>
            </a:pPr>
            <a:r>
              <a:rPr lang="en-US" sz="2400" kern="0" dirty="0"/>
              <a:t>Address their concern, then move on</a:t>
            </a:r>
          </a:p>
          <a:p>
            <a:pPr marL="857250" lvl="1">
              <a:buClr>
                <a:srgbClr val="FF0000"/>
              </a:buClr>
              <a:buFont typeface="Wingdings" panose="05000000000000000000" pitchFamily="2" charset="2"/>
              <a:buChar char="Ø"/>
            </a:pPr>
            <a:r>
              <a:rPr lang="en-US" sz="2400" kern="0" dirty="0"/>
              <a:t>Do not allow the coach into the SUB zone</a:t>
            </a:r>
          </a:p>
          <a:p>
            <a:pPr marL="857250" lvl="1">
              <a:buClr>
                <a:srgbClr val="FF0000"/>
              </a:buClr>
              <a:buFont typeface="Wingdings" panose="05000000000000000000" pitchFamily="2" charset="2"/>
              <a:buChar char="Ø"/>
            </a:pPr>
            <a:r>
              <a:rPr lang="en-US" sz="2400" kern="0" dirty="0"/>
              <a:t>If the coach yells at the R1-redirect them to you</a:t>
            </a:r>
          </a:p>
          <a:p>
            <a:pPr marL="857250" lvl="1">
              <a:buClr>
                <a:srgbClr val="FF0000"/>
              </a:buClr>
              <a:buFont typeface="Wingdings" panose="05000000000000000000" pitchFamily="2" charset="2"/>
              <a:buChar char="Ø"/>
            </a:pPr>
            <a:r>
              <a:rPr lang="en-US" sz="2400" kern="0" dirty="0"/>
              <a:t>Request a sanction when warranted</a:t>
            </a:r>
          </a:p>
          <a:p>
            <a:pPr marL="571500" lvl="1" indent="0">
              <a:buClr>
                <a:srgbClr val="FF0000"/>
              </a:buClr>
              <a:buNone/>
            </a:pPr>
            <a:endParaRPr lang="en-US" sz="2400" kern="0" dirty="0"/>
          </a:p>
          <a:p>
            <a:pPr marL="457200">
              <a:buClr>
                <a:srgbClr val="FF0000"/>
              </a:buClr>
              <a:buFont typeface="Wingdings" panose="05000000000000000000" pitchFamily="2" charset="2"/>
              <a:buChar char="Ø"/>
            </a:pPr>
            <a:endParaRPr lang="en-US" sz="2400" kern="0" dirty="0"/>
          </a:p>
          <a:p>
            <a:pPr marL="457200">
              <a:buClr>
                <a:srgbClr val="FF0000"/>
              </a:buClr>
              <a:buFont typeface="Wingdings" panose="05000000000000000000" pitchFamily="2" charset="2"/>
              <a:buChar char="Ø"/>
            </a:pPr>
            <a:endParaRPr lang="en-US" sz="2400" kern="0" dirty="0"/>
          </a:p>
          <a:p>
            <a:pPr marL="457200">
              <a:buClr>
                <a:srgbClr val="FF0000"/>
              </a:buClr>
              <a:buFont typeface="Wingdings" panose="05000000000000000000" pitchFamily="2" charset="2"/>
              <a:buChar char="Ø"/>
            </a:pPr>
            <a:endParaRPr lang="en-US" sz="2400" kern="0" dirty="0"/>
          </a:p>
          <a:p>
            <a:pPr marL="457200">
              <a:buClr>
                <a:srgbClr val="FF0000"/>
              </a:buClr>
              <a:buFont typeface="Wingdings" panose="05000000000000000000" pitchFamily="2" charset="2"/>
              <a:buChar char="Ø"/>
            </a:pPr>
            <a:endParaRPr lang="en-US" sz="2400" kern="0" dirty="0"/>
          </a:p>
          <a:p>
            <a:pPr marL="457200">
              <a:buClr>
                <a:srgbClr val="FF0000"/>
              </a:buClr>
              <a:buFont typeface="Wingdings" panose="05000000000000000000" pitchFamily="2" charset="2"/>
              <a:buChar char="Ø"/>
            </a:pPr>
            <a:endParaRPr lang="en-US" sz="2400" kern="0" dirty="0"/>
          </a:p>
          <a:p>
            <a:pPr marL="457200">
              <a:buClr>
                <a:srgbClr val="FF0000"/>
              </a:buClr>
              <a:buFont typeface="Wingdings" panose="05000000000000000000" pitchFamily="2" charset="2"/>
              <a:buChar char="Ø"/>
            </a:pPr>
            <a:endParaRPr lang="en-US" sz="2400" kern="0" dirty="0"/>
          </a:p>
          <a:p>
            <a:pPr marL="114300" indent="0">
              <a:buClr>
                <a:srgbClr val="FF0000"/>
              </a:buClr>
              <a:buNone/>
            </a:pPr>
            <a:endParaRPr lang="en-US" sz="2400" kern="0" dirty="0"/>
          </a:p>
        </p:txBody>
      </p:sp>
    </p:spTree>
    <p:extLst>
      <p:ext uri="{BB962C8B-B14F-4D97-AF65-F5344CB8AC3E}">
        <p14:creationId xmlns:p14="http://schemas.microsoft.com/office/powerpoint/2010/main" val="2358426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E34544-601A-B23E-8103-290764CD2623}"/>
              </a:ext>
            </a:extLst>
          </p:cNvPr>
          <p:cNvSpPr>
            <a:spLocks noGrp="1"/>
          </p:cNvSpPr>
          <p:nvPr>
            <p:ph type="sldNum" sz="quarter" idx="12"/>
          </p:nvPr>
        </p:nvSpPr>
        <p:spPr/>
        <p:txBody>
          <a:bodyPr/>
          <a:lstStyle/>
          <a:p>
            <a:pPr>
              <a:defRPr/>
            </a:pPr>
            <a:fld id="{148FC4CC-CF7E-4366-9873-81A933E57FF1}" type="slidenum">
              <a:rPr lang="en-US" smtClean="0"/>
              <a:pPr>
                <a:defRPr/>
              </a:pPr>
              <a:t>32</a:t>
            </a:fld>
            <a:endParaRPr lang="en-US"/>
          </a:p>
        </p:txBody>
      </p:sp>
      <p:sp>
        <p:nvSpPr>
          <p:cNvPr id="4" name="TextBox 3">
            <a:extLst>
              <a:ext uri="{FF2B5EF4-FFF2-40B4-BE49-F238E27FC236}">
                <a16:creationId xmlns:a16="http://schemas.microsoft.com/office/drawing/2014/main" id="{905F6CCC-B5DD-D607-CC9B-F43512DAF3A1}"/>
              </a:ext>
            </a:extLst>
          </p:cNvPr>
          <p:cNvSpPr txBox="1"/>
          <p:nvPr/>
        </p:nvSpPr>
        <p:spPr>
          <a:xfrm>
            <a:off x="1714500" y="1689398"/>
            <a:ext cx="8575254" cy="4893647"/>
          </a:xfrm>
          <a:prstGeom prst="rect">
            <a:avLst/>
          </a:prstGeom>
          <a:noFill/>
        </p:spPr>
        <p:txBody>
          <a:bodyPr wrap="square">
            <a:spAutoFit/>
          </a:bodyPr>
          <a:lstStyle/>
          <a:p>
            <a:pPr marL="342900" indent="-342900">
              <a:buClr>
                <a:srgbClr val="FF0000"/>
              </a:buClr>
              <a:buFont typeface="Wingdings" panose="05000000000000000000" pitchFamily="2" charset="2"/>
              <a:buChar char="Ø"/>
            </a:pPr>
            <a:endParaRPr lang="en-US" sz="2400" dirty="0"/>
          </a:p>
          <a:p>
            <a:pPr marL="342900" indent="-342900">
              <a:buClr>
                <a:srgbClr val="FF0000"/>
              </a:buClr>
              <a:buFont typeface="Wingdings" panose="05000000000000000000" pitchFamily="2" charset="2"/>
              <a:buChar char="Ø"/>
            </a:pPr>
            <a:r>
              <a:rPr lang="en-US" sz="2400" dirty="0"/>
              <a:t>If something goes wrong, the match OFFICIALS CAN fix it. </a:t>
            </a:r>
          </a:p>
          <a:p>
            <a:pPr marL="342900" indent="-342900">
              <a:buClr>
                <a:srgbClr val="FF0000"/>
              </a:buClr>
              <a:buFont typeface="Wingdings" panose="05000000000000000000" pitchFamily="2" charset="2"/>
              <a:buChar char="Ø"/>
            </a:pPr>
            <a:endParaRPr lang="en-US" sz="2400" dirty="0"/>
          </a:p>
          <a:p>
            <a:pPr marL="342900" indent="-342900">
              <a:buClr>
                <a:srgbClr val="FF0000"/>
              </a:buClr>
              <a:buFont typeface="Wingdings" panose="05000000000000000000" pitchFamily="2" charset="2"/>
              <a:buChar char="Ø"/>
            </a:pPr>
            <a:r>
              <a:rPr lang="en-US" sz="2400" dirty="0"/>
              <a:t>Time is saved as you don’t have to wait for someone to come to the court to CORRECT THE SITUATION.</a:t>
            </a:r>
          </a:p>
          <a:p>
            <a:pPr marL="342900" indent="-342900">
              <a:buClr>
                <a:srgbClr val="FF0000"/>
              </a:buClr>
              <a:buFont typeface="Wingdings" panose="05000000000000000000" pitchFamily="2" charset="2"/>
              <a:buChar char="Ø"/>
            </a:pPr>
            <a:endParaRPr lang="en-US" sz="2400" dirty="0"/>
          </a:p>
          <a:p>
            <a:pPr marL="342900" indent="-342900">
              <a:buClr>
                <a:srgbClr val="FF0000"/>
              </a:buClr>
              <a:buFont typeface="Wingdings" panose="05000000000000000000" pitchFamily="2" charset="2"/>
              <a:buChar char="Ø"/>
            </a:pPr>
            <a:r>
              <a:rPr lang="en-US" sz="2400" dirty="0"/>
              <a:t>Consider a Scoring Clinic to be KNOWLEDGEABLE with the SCORESHEET and LIBERO CONTROL SHEET.</a:t>
            </a:r>
          </a:p>
          <a:p>
            <a:pPr marL="342900" indent="-342900">
              <a:buClr>
                <a:srgbClr val="FF0000"/>
              </a:buClr>
              <a:buFont typeface="Wingdings" panose="05000000000000000000" pitchFamily="2" charset="2"/>
              <a:buChar char="Ø"/>
            </a:pPr>
            <a:endParaRPr lang="en-US" sz="2400" dirty="0"/>
          </a:p>
          <a:p>
            <a:pPr marL="342900" indent="-342900">
              <a:buClr>
                <a:srgbClr val="FF0000"/>
              </a:buClr>
              <a:buFont typeface="Wingdings" panose="05000000000000000000" pitchFamily="2" charset="2"/>
              <a:buChar char="Ø"/>
            </a:pPr>
            <a:r>
              <a:rPr lang="en-US" sz="2400" dirty="0"/>
              <a:t>If you are a Regional referee, or moving up to a Regional certification, obtaining a Provisional scorer certification is a requirement.</a:t>
            </a:r>
          </a:p>
          <a:p>
            <a:pPr marL="342900" indent="-342900">
              <a:buClr>
                <a:srgbClr val="FF0000"/>
              </a:buClr>
              <a:buFont typeface="Wingdings" panose="05000000000000000000" pitchFamily="2" charset="2"/>
              <a:buChar char="Ø"/>
            </a:pPr>
            <a:endParaRPr lang="en-US" sz="2400" dirty="0"/>
          </a:p>
        </p:txBody>
      </p:sp>
      <p:sp>
        <p:nvSpPr>
          <p:cNvPr id="5" name="TextBox 4">
            <a:extLst>
              <a:ext uri="{FF2B5EF4-FFF2-40B4-BE49-F238E27FC236}">
                <a16:creationId xmlns:a16="http://schemas.microsoft.com/office/drawing/2014/main" id="{77821656-665A-E7C3-7691-7A23538A48D3}"/>
              </a:ext>
            </a:extLst>
          </p:cNvPr>
          <p:cNvSpPr txBox="1"/>
          <p:nvPr/>
        </p:nvSpPr>
        <p:spPr>
          <a:xfrm>
            <a:off x="3124200" y="593964"/>
            <a:ext cx="5943600" cy="1077218"/>
          </a:xfrm>
          <a:prstGeom prst="rect">
            <a:avLst/>
          </a:prstGeom>
          <a:noFill/>
        </p:spPr>
        <p:txBody>
          <a:bodyPr wrap="square" rtlCol="0">
            <a:spAutoFit/>
          </a:bodyPr>
          <a:lstStyle/>
          <a:p>
            <a:pPr algn="ctr"/>
            <a:r>
              <a:rPr lang="en-US" sz="3200" b="1" i="1" dirty="0">
                <a:solidFill>
                  <a:srgbClr val="000099"/>
                </a:solidFill>
                <a:latin typeface="Tahoma" panose="020B0604030504040204" pitchFamily="34" charset="0"/>
                <a:ea typeface="Tahoma" panose="020B0604030504040204" pitchFamily="34" charset="0"/>
                <a:cs typeface="Tahoma" panose="020B0604030504040204" pitchFamily="34" charset="0"/>
              </a:rPr>
              <a:t>Advantages on Knowing your Scoresheet and Forms</a:t>
            </a:r>
          </a:p>
        </p:txBody>
      </p:sp>
    </p:spTree>
    <p:extLst>
      <p:ext uri="{BB962C8B-B14F-4D97-AF65-F5344CB8AC3E}">
        <p14:creationId xmlns:p14="http://schemas.microsoft.com/office/powerpoint/2010/main" val="1700849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C2B20C-1780-5312-0E46-9487901B3BB4}"/>
              </a:ext>
            </a:extLst>
          </p:cNvPr>
          <p:cNvSpPr>
            <a:spLocks noGrp="1"/>
          </p:cNvSpPr>
          <p:nvPr>
            <p:ph type="sldNum" sz="quarter" idx="12"/>
          </p:nvPr>
        </p:nvSpPr>
        <p:spPr/>
        <p:txBody>
          <a:bodyPr/>
          <a:lstStyle/>
          <a:p>
            <a:pPr>
              <a:defRPr/>
            </a:pPr>
            <a:fld id="{34991440-38FD-43B1-8F6F-133711FEB156}" type="slidenum">
              <a:rPr lang="en-US" sz="1400" smtClean="0"/>
              <a:pPr>
                <a:defRPr/>
              </a:pPr>
              <a:t>33</a:t>
            </a:fld>
            <a:endParaRPr lang="en-US" sz="1400" dirty="0"/>
          </a:p>
        </p:txBody>
      </p:sp>
      <p:sp>
        <p:nvSpPr>
          <p:cNvPr id="3" name="TextBox 2">
            <a:extLst>
              <a:ext uri="{FF2B5EF4-FFF2-40B4-BE49-F238E27FC236}">
                <a16:creationId xmlns:a16="http://schemas.microsoft.com/office/drawing/2014/main" id="{94D0BBE6-A5D1-B4D2-B6EB-33F7DA13035E}"/>
              </a:ext>
            </a:extLst>
          </p:cNvPr>
          <p:cNvSpPr txBox="1"/>
          <p:nvPr/>
        </p:nvSpPr>
        <p:spPr>
          <a:xfrm>
            <a:off x="1404916" y="1688644"/>
            <a:ext cx="9766004" cy="4832092"/>
          </a:xfrm>
          <a:prstGeom prst="rect">
            <a:avLst/>
          </a:prstGeom>
          <a:noFill/>
        </p:spPr>
        <p:txBody>
          <a:bodyPr wrap="square" rtlCol="0">
            <a:spAutoFit/>
          </a:bodyPr>
          <a:lstStyle/>
          <a:p>
            <a:pPr marL="342900" indent="-342900">
              <a:buClr>
                <a:srgbClr val="FF0000"/>
              </a:buClr>
              <a:buFont typeface="Wingdings" panose="05000000000000000000" pitchFamily="2" charset="2"/>
              <a:buChar char="Ø"/>
            </a:pPr>
            <a:r>
              <a:rPr lang="en-US" sz="2200" dirty="0"/>
              <a:t>These include,</a:t>
            </a:r>
            <a:r>
              <a:rPr lang="en-US" sz="2200" dirty="0">
                <a:effectLst/>
                <a:latin typeface="Aptos" panose="020B0004020202020204" pitchFamily="34" charset="0"/>
                <a:ea typeface="Aptos" panose="020B0004020202020204" pitchFamily="34" charset="0"/>
                <a:cs typeface="Times New Roman" panose="02020603050405020304" pitchFamily="18" charset="0"/>
              </a:rPr>
              <a:t> Wagons, sisters/brothers playing, tripods, people, bags, drinks, strollers, an ottoman (yes), chairs, team gatherings, crutches, and scorer’s tables! </a:t>
            </a:r>
            <a:r>
              <a:rPr lang="en-US" sz="2200" dirty="0"/>
              <a:t> </a:t>
            </a:r>
          </a:p>
          <a:p>
            <a:pPr marL="342900" indent="-342900">
              <a:buClr>
                <a:srgbClr val="FF0000"/>
              </a:buClr>
              <a:buFont typeface="Wingdings" panose="05000000000000000000" pitchFamily="2" charset="2"/>
              <a:buChar char="Ø"/>
            </a:pPr>
            <a:endParaRPr lang="en-US" sz="2200" dirty="0"/>
          </a:p>
          <a:p>
            <a:pPr marL="342900" marR="0" indent="-342900">
              <a:spcBef>
                <a:spcPts val="0"/>
              </a:spcBef>
              <a:spcAft>
                <a:spcPts val="0"/>
              </a:spcAft>
              <a:buClr>
                <a:srgbClr val="FF0000"/>
              </a:buClr>
              <a:buFont typeface="Wingdings" panose="05000000000000000000" pitchFamily="2" charset="2"/>
              <a:buChar char="Ø"/>
            </a:pPr>
            <a:r>
              <a:rPr lang="en-US" sz="2200" dirty="0">
                <a:effectLst/>
                <a:latin typeface="Aptos" panose="020B0004020202020204" pitchFamily="34" charset="0"/>
                <a:ea typeface="Times New Roman" panose="02020603050405020304" pitchFamily="18" charset="0"/>
                <a:cs typeface="Aptos" panose="020B0004020202020204" pitchFamily="34" charset="0"/>
              </a:rPr>
              <a:t>These things are obstructing most free zones these days. There are oblivious  refs who stand in the way of hitters as a team is warming up.  Somewhere along the way we’ve forgotten that this is about the players and the sport.   We have created this environment where the spectators and players think they have the right to be in very unsafe places.  Most every email about officiating tourneys these days lists time management as the most important thing we do, at least it is mentioned first and foremost.  Providing a safe and fair environment is maybe at least as important as getting out of the gym early?</a:t>
            </a:r>
          </a:p>
          <a:p>
            <a:pPr marL="342900" indent="-342900">
              <a:buClr>
                <a:srgbClr val="FF0000"/>
              </a:buClr>
              <a:buFont typeface="Wingdings" panose="05000000000000000000" pitchFamily="2" charset="2"/>
              <a:buChar char="Ø"/>
            </a:pPr>
            <a:endParaRPr lang="en-US" sz="2200" dirty="0"/>
          </a:p>
        </p:txBody>
      </p:sp>
      <p:sp>
        <p:nvSpPr>
          <p:cNvPr id="4" name="TextBox 3">
            <a:extLst>
              <a:ext uri="{FF2B5EF4-FFF2-40B4-BE49-F238E27FC236}">
                <a16:creationId xmlns:a16="http://schemas.microsoft.com/office/drawing/2014/main" id="{7D2CB5A9-9DB3-07CD-BCC0-08CA0BFC2E50}"/>
              </a:ext>
            </a:extLst>
          </p:cNvPr>
          <p:cNvSpPr txBox="1"/>
          <p:nvPr/>
        </p:nvSpPr>
        <p:spPr>
          <a:xfrm>
            <a:off x="6812280" y="5997516"/>
            <a:ext cx="3289427" cy="369332"/>
          </a:xfrm>
          <a:prstGeom prst="rect">
            <a:avLst/>
          </a:prstGeom>
          <a:noFill/>
        </p:spPr>
        <p:txBody>
          <a:bodyPr wrap="none" rtlCol="0">
            <a:spAutoFit/>
          </a:bodyPr>
          <a:lstStyle/>
          <a:p>
            <a:r>
              <a:rPr lang="en-US" b="1" dirty="0">
                <a:solidFill>
                  <a:srgbClr val="FF0000"/>
                </a:solidFill>
              </a:rPr>
              <a:t>From an LSR National Referee</a:t>
            </a:r>
          </a:p>
        </p:txBody>
      </p:sp>
      <p:sp>
        <p:nvSpPr>
          <p:cNvPr id="7" name="TextBox 6">
            <a:extLst>
              <a:ext uri="{FF2B5EF4-FFF2-40B4-BE49-F238E27FC236}">
                <a16:creationId xmlns:a16="http://schemas.microsoft.com/office/drawing/2014/main" id="{8BA871CF-A625-8864-AFD7-21193E7F09B5}"/>
              </a:ext>
            </a:extLst>
          </p:cNvPr>
          <p:cNvSpPr txBox="1"/>
          <p:nvPr/>
        </p:nvSpPr>
        <p:spPr>
          <a:xfrm>
            <a:off x="1533147" y="765851"/>
            <a:ext cx="9766004" cy="584775"/>
          </a:xfrm>
          <a:prstGeom prst="rect">
            <a:avLst/>
          </a:prstGeom>
          <a:noFill/>
        </p:spPr>
        <p:txBody>
          <a:bodyPr wrap="square">
            <a:spAutoFit/>
          </a:bodyPr>
          <a:lstStyle/>
          <a:p>
            <a:r>
              <a:rPr lang="en-US" sz="3200" b="1" i="1" dirty="0">
                <a:solidFill>
                  <a:srgbClr val="000099"/>
                </a:solidFill>
                <a:latin typeface="Tahoma" panose="020B0604030504040204" pitchFamily="34" charset="0"/>
                <a:ea typeface="Tahoma" panose="020B0604030504040204" pitchFamily="34" charset="0"/>
                <a:cs typeface="Tahoma" panose="020B0604030504040204" pitchFamily="34" charset="0"/>
              </a:rPr>
              <a:t>SAFETY AROUND THE COURT – PARAMOUNT!!! </a:t>
            </a:r>
          </a:p>
        </p:txBody>
      </p:sp>
    </p:spTree>
    <p:extLst>
      <p:ext uri="{BB962C8B-B14F-4D97-AF65-F5344CB8AC3E}">
        <p14:creationId xmlns:p14="http://schemas.microsoft.com/office/powerpoint/2010/main" val="3930774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2667000" y="857250"/>
            <a:ext cx="6858000" cy="51435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179" name="Rectangle 3"/>
          <p:cNvSpPr>
            <a:spLocks noChangeArrowheads="1"/>
          </p:cNvSpPr>
          <p:nvPr/>
        </p:nvSpPr>
        <p:spPr bwMode="auto">
          <a:xfrm>
            <a:off x="2667000" y="857251"/>
            <a:ext cx="6858000" cy="2950369"/>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180" name="Rectangle 4"/>
          <p:cNvSpPr>
            <a:spLocks noChangeArrowheads="1"/>
          </p:cNvSpPr>
          <p:nvPr/>
        </p:nvSpPr>
        <p:spPr bwMode="auto">
          <a:xfrm>
            <a:off x="2667000" y="3721894"/>
            <a:ext cx="6858000" cy="2278857"/>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181" name="Rectangle 5"/>
          <p:cNvSpPr>
            <a:spLocks noChangeArrowheads="1"/>
          </p:cNvSpPr>
          <p:nvPr/>
        </p:nvSpPr>
        <p:spPr bwMode="auto">
          <a:xfrm>
            <a:off x="2667000" y="3721895"/>
            <a:ext cx="6858000" cy="534591"/>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182" name="Freeform 6"/>
          <p:cNvSpPr>
            <a:spLocks/>
          </p:cNvSpPr>
          <p:nvPr/>
        </p:nvSpPr>
        <p:spPr bwMode="auto">
          <a:xfrm>
            <a:off x="3046811" y="2053829"/>
            <a:ext cx="6099571" cy="40005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0183" name="Rectangle 7"/>
          <p:cNvSpPr>
            <a:spLocks noChangeArrowheads="1"/>
          </p:cNvSpPr>
          <p:nvPr/>
        </p:nvSpPr>
        <p:spPr bwMode="auto">
          <a:xfrm flipV="1">
            <a:off x="2667000" y="3429001"/>
            <a:ext cx="6858000" cy="298847"/>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184" name="AutoShape 8"/>
          <p:cNvSpPr>
            <a:spLocks noChangeArrowheads="1"/>
          </p:cNvSpPr>
          <p:nvPr/>
        </p:nvSpPr>
        <p:spPr bwMode="auto">
          <a:xfrm>
            <a:off x="3002757" y="2395538"/>
            <a:ext cx="6186487" cy="240387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a:endParaRPr>
          </a:p>
        </p:txBody>
      </p:sp>
      <p:grpSp>
        <p:nvGrpSpPr>
          <p:cNvPr id="50185" name="Group 9"/>
          <p:cNvGrpSpPr>
            <a:grpSpLocks/>
          </p:cNvGrpSpPr>
          <p:nvPr/>
        </p:nvGrpSpPr>
        <p:grpSpPr bwMode="auto">
          <a:xfrm>
            <a:off x="3194447" y="2928939"/>
            <a:ext cx="876300" cy="1434703"/>
            <a:chOff x="275" y="2008"/>
            <a:chExt cx="795" cy="1276"/>
          </a:xfrm>
        </p:grpSpPr>
        <p:sp>
          <p:nvSpPr>
            <p:cNvPr id="50186"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187"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188"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189"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0190" name="Group 14"/>
          <p:cNvGrpSpPr>
            <a:grpSpLocks/>
          </p:cNvGrpSpPr>
          <p:nvPr/>
        </p:nvGrpSpPr>
        <p:grpSpPr bwMode="auto">
          <a:xfrm>
            <a:off x="4124325" y="2931320"/>
            <a:ext cx="876300" cy="1434703"/>
            <a:chOff x="275" y="2008"/>
            <a:chExt cx="795" cy="1276"/>
          </a:xfrm>
        </p:grpSpPr>
        <p:sp>
          <p:nvSpPr>
            <p:cNvPr id="50191"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192"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193"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194"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0195" name="Group 19"/>
          <p:cNvGrpSpPr>
            <a:grpSpLocks/>
          </p:cNvGrpSpPr>
          <p:nvPr/>
        </p:nvGrpSpPr>
        <p:grpSpPr bwMode="auto">
          <a:xfrm>
            <a:off x="5193507" y="2928939"/>
            <a:ext cx="876300" cy="1434703"/>
            <a:chOff x="275" y="2008"/>
            <a:chExt cx="795" cy="1276"/>
          </a:xfrm>
        </p:grpSpPr>
        <p:sp>
          <p:nvSpPr>
            <p:cNvPr id="50196"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197"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198"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199"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0200" name="Group 24"/>
          <p:cNvGrpSpPr>
            <a:grpSpLocks/>
          </p:cNvGrpSpPr>
          <p:nvPr/>
        </p:nvGrpSpPr>
        <p:grpSpPr bwMode="auto">
          <a:xfrm>
            <a:off x="6122194" y="2931320"/>
            <a:ext cx="876300" cy="1434703"/>
            <a:chOff x="275" y="2008"/>
            <a:chExt cx="795" cy="1276"/>
          </a:xfrm>
        </p:grpSpPr>
        <p:sp>
          <p:nvSpPr>
            <p:cNvPr id="50201"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202"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203"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204"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0205" name="Group 29"/>
          <p:cNvGrpSpPr>
            <a:grpSpLocks/>
          </p:cNvGrpSpPr>
          <p:nvPr/>
        </p:nvGrpSpPr>
        <p:grpSpPr bwMode="auto">
          <a:xfrm>
            <a:off x="7190185" y="2928939"/>
            <a:ext cx="876300" cy="1434703"/>
            <a:chOff x="275" y="2008"/>
            <a:chExt cx="795" cy="1276"/>
          </a:xfrm>
        </p:grpSpPr>
        <p:sp>
          <p:nvSpPr>
            <p:cNvPr id="50206"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207"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208"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209"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sp>
        <p:nvSpPr>
          <p:cNvPr id="50210" name="AutoShape 34"/>
          <p:cNvSpPr>
            <a:spLocks noChangeArrowheads="1"/>
          </p:cNvSpPr>
          <p:nvPr/>
        </p:nvSpPr>
        <p:spPr bwMode="auto">
          <a:xfrm>
            <a:off x="8120063" y="2931320"/>
            <a:ext cx="876300" cy="1434703"/>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211" name="AutoShape 35"/>
          <p:cNvSpPr>
            <a:spLocks noChangeArrowheads="1"/>
          </p:cNvSpPr>
          <p:nvPr/>
        </p:nvSpPr>
        <p:spPr bwMode="auto">
          <a:xfrm>
            <a:off x="8120063" y="2931320"/>
            <a:ext cx="876300" cy="17145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212" name="AutoShape 36"/>
          <p:cNvSpPr>
            <a:spLocks noChangeArrowheads="1"/>
          </p:cNvSpPr>
          <p:nvPr/>
        </p:nvSpPr>
        <p:spPr bwMode="auto">
          <a:xfrm>
            <a:off x="8120063" y="4194573"/>
            <a:ext cx="876300" cy="17145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213" name="AutoShape 37"/>
          <p:cNvSpPr>
            <a:spLocks noChangeArrowheads="1"/>
          </p:cNvSpPr>
          <p:nvPr/>
        </p:nvSpPr>
        <p:spPr bwMode="auto">
          <a:xfrm>
            <a:off x="8120063" y="2931320"/>
            <a:ext cx="876300" cy="1434703"/>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0214" name="AutoShape 38"/>
          <p:cNvSpPr>
            <a:spLocks noChangeArrowheads="1"/>
          </p:cNvSpPr>
          <p:nvPr/>
        </p:nvSpPr>
        <p:spPr bwMode="auto">
          <a:xfrm flipV="1">
            <a:off x="3002757" y="4807745"/>
            <a:ext cx="6186487" cy="808435"/>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685834">
              <a:defRPr/>
            </a:pPr>
            <a:endParaRPr lang="en-US" altLang="en-US" sz="1350" kern="0">
              <a:solidFill>
                <a:sysClr val="windowText" lastClr="000000"/>
              </a:solidFill>
              <a:latin typeface="Arial"/>
            </a:endParaRPr>
          </a:p>
        </p:txBody>
      </p:sp>
      <p:grpSp>
        <p:nvGrpSpPr>
          <p:cNvPr id="50215" name="Group 39"/>
          <p:cNvGrpSpPr>
            <a:grpSpLocks/>
          </p:cNvGrpSpPr>
          <p:nvPr/>
        </p:nvGrpSpPr>
        <p:grpSpPr bwMode="auto">
          <a:xfrm>
            <a:off x="8120063" y="3093244"/>
            <a:ext cx="876300" cy="1104900"/>
            <a:chOff x="4580" y="1878"/>
            <a:chExt cx="736" cy="928"/>
          </a:xfrm>
        </p:grpSpPr>
        <p:sp>
          <p:nvSpPr>
            <p:cNvPr id="50216"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17"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218" name="Group 42"/>
          <p:cNvGrpSpPr>
            <a:grpSpLocks/>
          </p:cNvGrpSpPr>
          <p:nvPr/>
        </p:nvGrpSpPr>
        <p:grpSpPr bwMode="auto">
          <a:xfrm>
            <a:off x="8120063" y="3093244"/>
            <a:ext cx="876300" cy="1104900"/>
            <a:chOff x="4580" y="1878"/>
            <a:chExt cx="736" cy="928"/>
          </a:xfrm>
        </p:grpSpPr>
        <p:sp>
          <p:nvSpPr>
            <p:cNvPr id="50219"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20"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0221" name="Group 45"/>
          <p:cNvGrpSpPr>
            <a:grpSpLocks/>
          </p:cNvGrpSpPr>
          <p:nvPr/>
        </p:nvGrpSpPr>
        <p:grpSpPr bwMode="auto">
          <a:xfrm>
            <a:off x="7190185" y="3093244"/>
            <a:ext cx="876300" cy="1104900"/>
            <a:chOff x="4580" y="1878"/>
            <a:chExt cx="736" cy="928"/>
          </a:xfrm>
        </p:grpSpPr>
        <p:sp>
          <p:nvSpPr>
            <p:cNvPr id="50222"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23"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224" name="Group 48"/>
          <p:cNvGrpSpPr>
            <a:grpSpLocks/>
          </p:cNvGrpSpPr>
          <p:nvPr/>
        </p:nvGrpSpPr>
        <p:grpSpPr bwMode="auto">
          <a:xfrm>
            <a:off x="4124325" y="3094435"/>
            <a:ext cx="876300" cy="1104900"/>
            <a:chOff x="4580" y="1878"/>
            <a:chExt cx="736" cy="928"/>
          </a:xfrm>
        </p:grpSpPr>
        <p:sp>
          <p:nvSpPr>
            <p:cNvPr id="50225"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26"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227" name="Group 51"/>
          <p:cNvGrpSpPr>
            <a:grpSpLocks/>
          </p:cNvGrpSpPr>
          <p:nvPr/>
        </p:nvGrpSpPr>
        <p:grpSpPr bwMode="auto">
          <a:xfrm>
            <a:off x="3194447" y="3094435"/>
            <a:ext cx="876300" cy="1104900"/>
            <a:chOff x="4580" y="1878"/>
            <a:chExt cx="736" cy="928"/>
          </a:xfrm>
        </p:grpSpPr>
        <p:sp>
          <p:nvSpPr>
            <p:cNvPr id="50228"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29"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230" name="Group 54"/>
          <p:cNvGrpSpPr>
            <a:grpSpLocks/>
          </p:cNvGrpSpPr>
          <p:nvPr/>
        </p:nvGrpSpPr>
        <p:grpSpPr bwMode="auto">
          <a:xfrm>
            <a:off x="6122194" y="3095625"/>
            <a:ext cx="876300" cy="1104900"/>
            <a:chOff x="4580" y="1878"/>
            <a:chExt cx="736" cy="928"/>
          </a:xfrm>
        </p:grpSpPr>
        <p:sp>
          <p:nvSpPr>
            <p:cNvPr id="50231"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32"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233" name="Group 57"/>
          <p:cNvGrpSpPr>
            <a:grpSpLocks/>
          </p:cNvGrpSpPr>
          <p:nvPr/>
        </p:nvGrpSpPr>
        <p:grpSpPr bwMode="auto">
          <a:xfrm>
            <a:off x="5193507" y="3093244"/>
            <a:ext cx="876300" cy="1104900"/>
            <a:chOff x="4580" y="1878"/>
            <a:chExt cx="736" cy="928"/>
          </a:xfrm>
        </p:grpSpPr>
        <p:sp>
          <p:nvSpPr>
            <p:cNvPr id="50234"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35"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0236" name="Group 60"/>
          <p:cNvGrpSpPr>
            <a:grpSpLocks/>
          </p:cNvGrpSpPr>
          <p:nvPr/>
        </p:nvGrpSpPr>
        <p:grpSpPr bwMode="auto">
          <a:xfrm>
            <a:off x="8120063" y="3093244"/>
            <a:ext cx="876300" cy="1104900"/>
            <a:chOff x="4580" y="1878"/>
            <a:chExt cx="736" cy="928"/>
          </a:xfrm>
        </p:grpSpPr>
        <p:sp>
          <p:nvSpPr>
            <p:cNvPr id="50237"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38"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0239" name="Group 63"/>
          <p:cNvGrpSpPr>
            <a:grpSpLocks/>
          </p:cNvGrpSpPr>
          <p:nvPr/>
        </p:nvGrpSpPr>
        <p:grpSpPr bwMode="auto">
          <a:xfrm>
            <a:off x="8120063" y="3093244"/>
            <a:ext cx="876300" cy="1104900"/>
            <a:chOff x="4580" y="1878"/>
            <a:chExt cx="736" cy="928"/>
          </a:xfrm>
        </p:grpSpPr>
        <p:sp>
          <p:nvSpPr>
            <p:cNvPr id="50240"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41"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0242" name="Group 66"/>
          <p:cNvGrpSpPr>
            <a:grpSpLocks/>
          </p:cNvGrpSpPr>
          <p:nvPr/>
        </p:nvGrpSpPr>
        <p:grpSpPr bwMode="auto">
          <a:xfrm>
            <a:off x="8120063" y="3093244"/>
            <a:ext cx="876300" cy="1104900"/>
            <a:chOff x="4580" y="1878"/>
            <a:chExt cx="736" cy="928"/>
          </a:xfrm>
        </p:grpSpPr>
        <p:sp>
          <p:nvSpPr>
            <p:cNvPr id="50243"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44"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0245" name="Group 69"/>
          <p:cNvGrpSpPr>
            <a:grpSpLocks/>
          </p:cNvGrpSpPr>
          <p:nvPr/>
        </p:nvGrpSpPr>
        <p:grpSpPr bwMode="auto">
          <a:xfrm>
            <a:off x="8120063" y="3093244"/>
            <a:ext cx="876300" cy="1104900"/>
            <a:chOff x="4580" y="1878"/>
            <a:chExt cx="736" cy="928"/>
          </a:xfrm>
        </p:grpSpPr>
        <p:sp>
          <p:nvSpPr>
            <p:cNvPr id="50246"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47"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0248" name="Group 72"/>
          <p:cNvGrpSpPr>
            <a:grpSpLocks/>
          </p:cNvGrpSpPr>
          <p:nvPr/>
        </p:nvGrpSpPr>
        <p:grpSpPr bwMode="auto">
          <a:xfrm>
            <a:off x="8120063" y="3093244"/>
            <a:ext cx="876300" cy="1104900"/>
            <a:chOff x="4580" y="1878"/>
            <a:chExt cx="736" cy="928"/>
          </a:xfrm>
        </p:grpSpPr>
        <p:sp>
          <p:nvSpPr>
            <p:cNvPr id="50249"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50"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0251" name="Group 75"/>
          <p:cNvGrpSpPr>
            <a:grpSpLocks/>
          </p:cNvGrpSpPr>
          <p:nvPr/>
        </p:nvGrpSpPr>
        <p:grpSpPr bwMode="auto">
          <a:xfrm>
            <a:off x="8120063" y="3093244"/>
            <a:ext cx="876300" cy="1104900"/>
            <a:chOff x="4580" y="1878"/>
            <a:chExt cx="736" cy="928"/>
          </a:xfrm>
        </p:grpSpPr>
        <p:sp>
          <p:nvSpPr>
            <p:cNvPr id="50252"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53"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0254" name="Group 78"/>
          <p:cNvGrpSpPr>
            <a:grpSpLocks/>
          </p:cNvGrpSpPr>
          <p:nvPr/>
        </p:nvGrpSpPr>
        <p:grpSpPr bwMode="auto">
          <a:xfrm>
            <a:off x="8120063" y="3093244"/>
            <a:ext cx="876300" cy="1104900"/>
            <a:chOff x="4580" y="1878"/>
            <a:chExt cx="736" cy="928"/>
          </a:xfrm>
        </p:grpSpPr>
        <p:sp>
          <p:nvSpPr>
            <p:cNvPr id="50255"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56"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0257" name="Group 81"/>
          <p:cNvGrpSpPr>
            <a:grpSpLocks/>
          </p:cNvGrpSpPr>
          <p:nvPr/>
        </p:nvGrpSpPr>
        <p:grpSpPr bwMode="auto">
          <a:xfrm>
            <a:off x="8120063" y="3093244"/>
            <a:ext cx="876300" cy="1104900"/>
            <a:chOff x="4580" y="1878"/>
            <a:chExt cx="736" cy="928"/>
          </a:xfrm>
        </p:grpSpPr>
        <p:sp>
          <p:nvSpPr>
            <p:cNvPr id="50258"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59"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0260" name="Group 84"/>
          <p:cNvGrpSpPr>
            <a:grpSpLocks/>
          </p:cNvGrpSpPr>
          <p:nvPr/>
        </p:nvGrpSpPr>
        <p:grpSpPr bwMode="auto">
          <a:xfrm>
            <a:off x="7190185" y="3093244"/>
            <a:ext cx="876300" cy="1104900"/>
            <a:chOff x="4580" y="1878"/>
            <a:chExt cx="736" cy="928"/>
          </a:xfrm>
        </p:grpSpPr>
        <p:sp>
          <p:nvSpPr>
            <p:cNvPr id="50261"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62"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0263" name="Group 87"/>
          <p:cNvGrpSpPr>
            <a:grpSpLocks/>
          </p:cNvGrpSpPr>
          <p:nvPr/>
        </p:nvGrpSpPr>
        <p:grpSpPr bwMode="auto">
          <a:xfrm>
            <a:off x="6122194" y="3095625"/>
            <a:ext cx="876300" cy="1104900"/>
            <a:chOff x="4580" y="1878"/>
            <a:chExt cx="736" cy="928"/>
          </a:xfrm>
        </p:grpSpPr>
        <p:sp>
          <p:nvSpPr>
            <p:cNvPr id="50264"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65"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0266" name="Group 90"/>
          <p:cNvGrpSpPr>
            <a:grpSpLocks/>
          </p:cNvGrpSpPr>
          <p:nvPr/>
        </p:nvGrpSpPr>
        <p:grpSpPr bwMode="auto">
          <a:xfrm>
            <a:off x="5193507" y="3093244"/>
            <a:ext cx="876300" cy="1104900"/>
            <a:chOff x="4580" y="1878"/>
            <a:chExt cx="736" cy="928"/>
          </a:xfrm>
        </p:grpSpPr>
        <p:sp>
          <p:nvSpPr>
            <p:cNvPr id="50267"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68"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269" name="Group 93"/>
          <p:cNvGrpSpPr>
            <a:grpSpLocks/>
          </p:cNvGrpSpPr>
          <p:nvPr/>
        </p:nvGrpSpPr>
        <p:grpSpPr bwMode="auto">
          <a:xfrm>
            <a:off x="8120063" y="3093244"/>
            <a:ext cx="876300" cy="1104900"/>
            <a:chOff x="4580" y="1878"/>
            <a:chExt cx="736" cy="928"/>
          </a:xfrm>
        </p:grpSpPr>
        <p:sp>
          <p:nvSpPr>
            <p:cNvPr id="50270"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71"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272" name="Group 96"/>
          <p:cNvGrpSpPr>
            <a:grpSpLocks/>
          </p:cNvGrpSpPr>
          <p:nvPr/>
        </p:nvGrpSpPr>
        <p:grpSpPr bwMode="auto">
          <a:xfrm>
            <a:off x="7190185" y="3093244"/>
            <a:ext cx="876300" cy="1104900"/>
            <a:chOff x="4580" y="1878"/>
            <a:chExt cx="736" cy="928"/>
          </a:xfrm>
        </p:grpSpPr>
        <p:sp>
          <p:nvSpPr>
            <p:cNvPr id="50273"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74"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0275" name="Group 99"/>
          <p:cNvGrpSpPr>
            <a:grpSpLocks/>
          </p:cNvGrpSpPr>
          <p:nvPr/>
        </p:nvGrpSpPr>
        <p:grpSpPr bwMode="auto">
          <a:xfrm>
            <a:off x="8120063" y="3093244"/>
            <a:ext cx="876300" cy="1104900"/>
            <a:chOff x="4580" y="1878"/>
            <a:chExt cx="736" cy="928"/>
          </a:xfrm>
        </p:grpSpPr>
        <p:sp>
          <p:nvSpPr>
            <p:cNvPr id="50276"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77"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0278" name="Group 102"/>
          <p:cNvGrpSpPr>
            <a:grpSpLocks/>
          </p:cNvGrpSpPr>
          <p:nvPr/>
        </p:nvGrpSpPr>
        <p:grpSpPr bwMode="auto">
          <a:xfrm>
            <a:off x="8120063" y="3093244"/>
            <a:ext cx="876300" cy="1104900"/>
            <a:chOff x="4580" y="1878"/>
            <a:chExt cx="736" cy="928"/>
          </a:xfrm>
        </p:grpSpPr>
        <p:sp>
          <p:nvSpPr>
            <p:cNvPr id="50279"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80"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0281" name="Group 105"/>
          <p:cNvGrpSpPr>
            <a:grpSpLocks/>
          </p:cNvGrpSpPr>
          <p:nvPr/>
        </p:nvGrpSpPr>
        <p:grpSpPr bwMode="auto">
          <a:xfrm>
            <a:off x="8120063" y="3093244"/>
            <a:ext cx="876300" cy="1104900"/>
            <a:chOff x="4580" y="1878"/>
            <a:chExt cx="736" cy="928"/>
          </a:xfrm>
        </p:grpSpPr>
        <p:sp>
          <p:nvSpPr>
            <p:cNvPr id="50282"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83"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0284" name="Group 108"/>
          <p:cNvGrpSpPr>
            <a:grpSpLocks/>
          </p:cNvGrpSpPr>
          <p:nvPr/>
        </p:nvGrpSpPr>
        <p:grpSpPr bwMode="auto">
          <a:xfrm>
            <a:off x="8120063" y="3093244"/>
            <a:ext cx="876300" cy="1104900"/>
            <a:chOff x="4580" y="1878"/>
            <a:chExt cx="736" cy="928"/>
          </a:xfrm>
        </p:grpSpPr>
        <p:sp>
          <p:nvSpPr>
            <p:cNvPr id="50285"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86"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0287" name="Group 111"/>
          <p:cNvGrpSpPr>
            <a:grpSpLocks/>
          </p:cNvGrpSpPr>
          <p:nvPr/>
        </p:nvGrpSpPr>
        <p:grpSpPr bwMode="auto">
          <a:xfrm>
            <a:off x="8120063" y="3093244"/>
            <a:ext cx="876300" cy="1104900"/>
            <a:chOff x="4580" y="1878"/>
            <a:chExt cx="736" cy="928"/>
          </a:xfrm>
        </p:grpSpPr>
        <p:sp>
          <p:nvSpPr>
            <p:cNvPr id="50288"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89"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0290" name="Group 114"/>
          <p:cNvGrpSpPr>
            <a:grpSpLocks/>
          </p:cNvGrpSpPr>
          <p:nvPr/>
        </p:nvGrpSpPr>
        <p:grpSpPr bwMode="auto">
          <a:xfrm>
            <a:off x="8120063" y="3093244"/>
            <a:ext cx="876300" cy="1104900"/>
            <a:chOff x="4580" y="1878"/>
            <a:chExt cx="736" cy="928"/>
          </a:xfrm>
        </p:grpSpPr>
        <p:sp>
          <p:nvSpPr>
            <p:cNvPr id="50291"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92"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0293" name="Group 117"/>
          <p:cNvGrpSpPr>
            <a:grpSpLocks/>
          </p:cNvGrpSpPr>
          <p:nvPr/>
        </p:nvGrpSpPr>
        <p:grpSpPr bwMode="auto">
          <a:xfrm>
            <a:off x="8120063" y="3093244"/>
            <a:ext cx="876300" cy="1104900"/>
            <a:chOff x="4580" y="1878"/>
            <a:chExt cx="736" cy="928"/>
          </a:xfrm>
        </p:grpSpPr>
        <p:sp>
          <p:nvSpPr>
            <p:cNvPr id="50294"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95"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0296" name="Group 120"/>
          <p:cNvGrpSpPr>
            <a:grpSpLocks/>
          </p:cNvGrpSpPr>
          <p:nvPr/>
        </p:nvGrpSpPr>
        <p:grpSpPr bwMode="auto">
          <a:xfrm>
            <a:off x="8120063" y="3093244"/>
            <a:ext cx="876300" cy="1104900"/>
            <a:chOff x="4580" y="1878"/>
            <a:chExt cx="736" cy="928"/>
          </a:xfrm>
        </p:grpSpPr>
        <p:sp>
          <p:nvSpPr>
            <p:cNvPr id="50297"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298"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0299" name="Group 123"/>
          <p:cNvGrpSpPr>
            <a:grpSpLocks/>
          </p:cNvGrpSpPr>
          <p:nvPr/>
        </p:nvGrpSpPr>
        <p:grpSpPr bwMode="auto">
          <a:xfrm>
            <a:off x="8120063" y="3093244"/>
            <a:ext cx="876300" cy="1104900"/>
            <a:chOff x="4580" y="1878"/>
            <a:chExt cx="736" cy="928"/>
          </a:xfrm>
        </p:grpSpPr>
        <p:sp>
          <p:nvSpPr>
            <p:cNvPr id="50300"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01"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0302" name="Group 126"/>
          <p:cNvGrpSpPr>
            <a:grpSpLocks/>
          </p:cNvGrpSpPr>
          <p:nvPr/>
        </p:nvGrpSpPr>
        <p:grpSpPr bwMode="auto">
          <a:xfrm>
            <a:off x="8120063" y="3093244"/>
            <a:ext cx="876300" cy="1104900"/>
            <a:chOff x="4580" y="1878"/>
            <a:chExt cx="736" cy="928"/>
          </a:xfrm>
        </p:grpSpPr>
        <p:sp>
          <p:nvSpPr>
            <p:cNvPr id="50303"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04"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305" name="Group 129"/>
          <p:cNvGrpSpPr>
            <a:grpSpLocks/>
          </p:cNvGrpSpPr>
          <p:nvPr/>
        </p:nvGrpSpPr>
        <p:grpSpPr bwMode="auto">
          <a:xfrm>
            <a:off x="7190185" y="3093244"/>
            <a:ext cx="876300" cy="1104900"/>
            <a:chOff x="4580" y="1878"/>
            <a:chExt cx="736" cy="928"/>
          </a:xfrm>
        </p:grpSpPr>
        <p:sp>
          <p:nvSpPr>
            <p:cNvPr id="50306"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07"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0308" name="Group 132"/>
          <p:cNvGrpSpPr>
            <a:grpSpLocks/>
          </p:cNvGrpSpPr>
          <p:nvPr/>
        </p:nvGrpSpPr>
        <p:grpSpPr bwMode="auto">
          <a:xfrm>
            <a:off x="8120063" y="3093244"/>
            <a:ext cx="876300" cy="1104900"/>
            <a:chOff x="4580" y="1878"/>
            <a:chExt cx="736" cy="928"/>
          </a:xfrm>
        </p:grpSpPr>
        <p:sp>
          <p:nvSpPr>
            <p:cNvPr id="50309"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10"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0311" name="Group 135"/>
          <p:cNvGrpSpPr>
            <a:grpSpLocks/>
          </p:cNvGrpSpPr>
          <p:nvPr/>
        </p:nvGrpSpPr>
        <p:grpSpPr bwMode="auto">
          <a:xfrm>
            <a:off x="8120063" y="3093244"/>
            <a:ext cx="876300" cy="1104900"/>
            <a:chOff x="4580" y="1878"/>
            <a:chExt cx="736" cy="928"/>
          </a:xfrm>
        </p:grpSpPr>
        <p:sp>
          <p:nvSpPr>
            <p:cNvPr id="50312"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13"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0314" name="Group 138"/>
          <p:cNvGrpSpPr>
            <a:grpSpLocks/>
          </p:cNvGrpSpPr>
          <p:nvPr/>
        </p:nvGrpSpPr>
        <p:grpSpPr bwMode="auto">
          <a:xfrm>
            <a:off x="8120063" y="3093244"/>
            <a:ext cx="876300" cy="1104900"/>
            <a:chOff x="4580" y="1878"/>
            <a:chExt cx="736" cy="928"/>
          </a:xfrm>
        </p:grpSpPr>
        <p:sp>
          <p:nvSpPr>
            <p:cNvPr id="50315"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16"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0317" name="Group 141"/>
          <p:cNvGrpSpPr>
            <a:grpSpLocks/>
          </p:cNvGrpSpPr>
          <p:nvPr/>
        </p:nvGrpSpPr>
        <p:grpSpPr bwMode="auto">
          <a:xfrm>
            <a:off x="8120063" y="3093244"/>
            <a:ext cx="876300" cy="1104900"/>
            <a:chOff x="4580" y="1878"/>
            <a:chExt cx="736" cy="928"/>
          </a:xfrm>
        </p:grpSpPr>
        <p:sp>
          <p:nvSpPr>
            <p:cNvPr id="50318"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19"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0320" name="Group 144"/>
          <p:cNvGrpSpPr>
            <a:grpSpLocks/>
          </p:cNvGrpSpPr>
          <p:nvPr/>
        </p:nvGrpSpPr>
        <p:grpSpPr bwMode="auto">
          <a:xfrm>
            <a:off x="8120063" y="3093244"/>
            <a:ext cx="876300" cy="1104900"/>
            <a:chOff x="4580" y="1878"/>
            <a:chExt cx="736" cy="928"/>
          </a:xfrm>
        </p:grpSpPr>
        <p:sp>
          <p:nvSpPr>
            <p:cNvPr id="50321"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22"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0323" name="Group 147"/>
          <p:cNvGrpSpPr>
            <a:grpSpLocks/>
          </p:cNvGrpSpPr>
          <p:nvPr/>
        </p:nvGrpSpPr>
        <p:grpSpPr bwMode="auto">
          <a:xfrm>
            <a:off x="8120063" y="3093244"/>
            <a:ext cx="876300" cy="1104900"/>
            <a:chOff x="4580" y="1878"/>
            <a:chExt cx="736" cy="928"/>
          </a:xfrm>
        </p:grpSpPr>
        <p:sp>
          <p:nvSpPr>
            <p:cNvPr id="50324"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25"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0326" name="Group 150"/>
          <p:cNvGrpSpPr>
            <a:grpSpLocks/>
          </p:cNvGrpSpPr>
          <p:nvPr/>
        </p:nvGrpSpPr>
        <p:grpSpPr bwMode="auto">
          <a:xfrm>
            <a:off x="8120063" y="3093244"/>
            <a:ext cx="876300" cy="1104900"/>
            <a:chOff x="4580" y="1878"/>
            <a:chExt cx="736" cy="928"/>
          </a:xfrm>
        </p:grpSpPr>
        <p:sp>
          <p:nvSpPr>
            <p:cNvPr id="50327"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28"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0329" name="Group 153"/>
          <p:cNvGrpSpPr>
            <a:grpSpLocks/>
          </p:cNvGrpSpPr>
          <p:nvPr/>
        </p:nvGrpSpPr>
        <p:grpSpPr bwMode="auto">
          <a:xfrm>
            <a:off x="8120063" y="3093244"/>
            <a:ext cx="876300" cy="1104900"/>
            <a:chOff x="4580" y="1878"/>
            <a:chExt cx="736" cy="928"/>
          </a:xfrm>
        </p:grpSpPr>
        <p:sp>
          <p:nvSpPr>
            <p:cNvPr id="50330"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31"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0332" name="Group 156"/>
          <p:cNvGrpSpPr>
            <a:grpSpLocks/>
          </p:cNvGrpSpPr>
          <p:nvPr/>
        </p:nvGrpSpPr>
        <p:grpSpPr bwMode="auto">
          <a:xfrm>
            <a:off x="8120063" y="3093244"/>
            <a:ext cx="876300" cy="1104900"/>
            <a:chOff x="4580" y="1878"/>
            <a:chExt cx="736" cy="928"/>
          </a:xfrm>
        </p:grpSpPr>
        <p:sp>
          <p:nvSpPr>
            <p:cNvPr id="50333"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34"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0335" name="Group 159"/>
          <p:cNvGrpSpPr>
            <a:grpSpLocks/>
          </p:cNvGrpSpPr>
          <p:nvPr/>
        </p:nvGrpSpPr>
        <p:grpSpPr bwMode="auto">
          <a:xfrm>
            <a:off x="8120063" y="3093244"/>
            <a:ext cx="876300" cy="1104900"/>
            <a:chOff x="4580" y="1878"/>
            <a:chExt cx="736" cy="928"/>
          </a:xfrm>
        </p:grpSpPr>
        <p:sp>
          <p:nvSpPr>
            <p:cNvPr id="50336"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37"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338" name="Group 162"/>
          <p:cNvGrpSpPr>
            <a:grpSpLocks/>
          </p:cNvGrpSpPr>
          <p:nvPr/>
        </p:nvGrpSpPr>
        <p:grpSpPr bwMode="auto">
          <a:xfrm>
            <a:off x="8120063" y="3093244"/>
            <a:ext cx="876300" cy="1104900"/>
            <a:chOff x="4580" y="1878"/>
            <a:chExt cx="736" cy="928"/>
          </a:xfrm>
        </p:grpSpPr>
        <p:sp>
          <p:nvSpPr>
            <p:cNvPr id="50339"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40"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0341" name="Group 165"/>
          <p:cNvGrpSpPr>
            <a:grpSpLocks/>
          </p:cNvGrpSpPr>
          <p:nvPr/>
        </p:nvGrpSpPr>
        <p:grpSpPr bwMode="auto">
          <a:xfrm>
            <a:off x="8120063" y="3093244"/>
            <a:ext cx="876300" cy="1104900"/>
            <a:chOff x="4580" y="1878"/>
            <a:chExt cx="736" cy="928"/>
          </a:xfrm>
        </p:grpSpPr>
        <p:sp>
          <p:nvSpPr>
            <p:cNvPr id="50342"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43"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0344" name="Group 168"/>
          <p:cNvGrpSpPr>
            <a:grpSpLocks/>
          </p:cNvGrpSpPr>
          <p:nvPr/>
        </p:nvGrpSpPr>
        <p:grpSpPr bwMode="auto">
          <a:xfrm>
            <a:off x="8120063" y="3093244"/>
            <a:ext cx="876300" cy="1104900"/>
            <a:chOff x="4580" y="1878"/>
            <a:chExt cx="736" cy="928"/>
          </a:xfrm>
        </p:grpSpPr>
        <p:sp>
          <p:nvSpPr>
            <p:cNvPr id="50345"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46"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0347" name="Group 171"/>
          <p:cNvGrpSpPr>
            <a:grpSpLocks/>
          </p:cNvGrpSpPr>
          <p:nvPr/>
        </p:nvGrpSpPr>
        <p:grpSpPr bwMode="auto">
          <a:xfrm>
            <a:off x="8120063" y="3093244"/>
            <a:ext cx="876300" cy="1104900"/>
            <a:chOff x="4580" y="1878"/>
            <a:chExt cx="736" cy="928"/>
          </a:xfrm>
        </p:grpSpPr>
        <p:sp>
          <p:nvSpPr>
            <p:cNvPr id="50348"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49"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0350" name="Group 174"/>
          <p:cNvGrpSpPr>
            <a:grpSpLocks/>
          </p:cNvGrpSpPr>
          <p:nvPr/>
        </p:nvGrpSpPr>
        <p:grpSpPr bwMode="auto">
          <a:xfrm>
            <a:off x="8120063" y="3093244"/>
            <a:ext cx="876300" cy="1104900"/>
            <a:chOff x="4580" y="1878"/>
            <a:chExt cx="736" cy="928"/>
          </a:xfrm>
        </p:grpSpPr>
        <p:sp>
          <p:nvSpPr>
            <p:cNvPr id="50351"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52"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0353" name="Group 177"/>
          <p:cNvGrpSpPr>
            <a:grpSpLocks/>
          </p:cNvGrpSpPr>
          <p:nvPr/>
        </p:nvGrpSpPr>
        <p:grpSpPr bwMode="auto">
          <a:xfrm>
            <a:off x="8120063" y="3093244"/>
            <a:ext cx="876300" cy="1104900"/>
            <a:chOff x="4580" y="1878"/>
            <a:chExt cx="736" cy="928"/>
          </a:xfrm>
        </p:grpSpPr>
        <p:sp>
          <p:nvSpPr>
            <p:cNvPr id="50354"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55"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0356" name="Group 180"/>
          <p:cNvGrpSpPr>
            <a:grpSpLocks/>
          </p:cNvGrpSpPr>
          <p:nvPr/>
        </p:nvGrpSpPr>
        <p:grpSpPr bwMode="auto">
          <a:xfrm>
            <a:off x="8120063" y="3093244"/>
            <a:ext cx="876300" cy="1104900"/>
            <a:chOff x="4580" y="1878"/>
            <a:chExt cx="736" cy="928"/>
          </a:xfrm>
        </p:grpSpPr>
        <p:sp>
          <p:nvSpPr>
            <p:cNvPr id="50357"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58"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0359" name="Group 183"/>
          <p:cNvGrpSpPr>
            <a:grpSpLocks/>
          </p:cNvGrpSpPr>
          <p:nvPr/>
        </p:nvGrpSpPr>
        <p:grpSpPr bwMode="auto">
          <a:xfrm>
            <a:off x="8120063" y="3093244"/>
            <a:ext cx="876300" cy="1104900"/>
            <a:chOff x="4580" y="1878"/>
            <a:chExt cx="736" cy="928"/>
          </a:xfrm>
        </p:grpSpPr>
        <p:sp>
          <p:nvSpPr>
            <p:cNvPr id="50360"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61"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0362" name="Group 186"/>
          <p:cNvGrpSpPr>
            <a:grpSpLocks/>
          </p:cNvGrpSpPr>
          <p:nvPr/>
        </p:nvGrpSpPr>
        <p:grpSpPr bwMode="auto">
          <a:xfrm>
            <a:off x="8120063" y="3093244"/>
            <a:ext cx="876300" cy="1104900"/>
            <a:chOff x="4580" y="1878"/>
            <a:chExt cx="736" cy="928"/>
          </a:xfrm>
        </p:grpSpPr>
        <p:sp>
          <p:nvSpPr>
            <p:cNvPr id="50363"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64"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0365" name="Group 189"/>
          <p:cNvGrpSpPr>
            <a:grpSpLocks/>
          </p:cNvGrpSpPr>
          <p:nvPr/>
        </p:nvGrpSpPr>
        <p:grpSpPr bwMode="auto">
          <a:xfrm>
            <a:off x="8120063" y="3093244"/>
            <a:ext cx="876300" cy="1104900"/>
            <a:chOff x="4580" y="1878"/>
            <a:chExt cx="736" cy="928"/>
          </a:xfrm>
        </p:grpSpPr>
        <p:sp>
          <p:nvSpPr>
            <p:cNvPr id="50366"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67"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368" name="Group 192"/>
          <p:cNvGrpSpPr>
            <a:grpSpLocks/>
          </p:cNvGrpSpPr>
          <p:nvPr/>
        </p:nvGrpSpPr>
        <p:grpSpPr bwMode="auto">
          <a:xfrm>
            <a:off x="7190185" y="3093244"/>
            <a:ext cx="876300" cy="1104900"/>
            <a:chOff x="4580" y="1878"/>
            <a:chExt cx="736" cy="928"/>
          </a:xfrm>
        </p:grpSpPr>
        <p:sp>
          <p:nvSpPr>
            <p:cNvPr id="50369"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70"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0371" name="Group 195"/>
          <p:cNvGrpSpPr>
            <a:grpSpLocks/>
          </p:cNvGrpSpPr>
          <p:nvPr/>
        </p:nvGrpSpPr>
        <p:grpSpPr bwMode="auto">
          <a:xfrm>
            <a:off x="7190185" y="3093244"/>
            <a:ext cx="876300" cy="1104900"/>
            <a:chOff x="4580" y="1878"/>
            <a:chExt cx="736" cy="928"/>
          </a:xfrm>
        </p:grpSpPr>
        <p:sp>
          <p:nvSpPr>
            <p:cNvPr id="50372"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73"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0374" name="Group 198"/>
          <p:cNvGrpSpPr>
            <a:grpSpLocks/>
          </p:cNvGrpSpPr>
          <p:nvPr/>
        </p:nvGrpSpPr>
        <p:grpSpPr bwMode="auto">
          <a:xfrm>
            <a:off x="8120063" y="3093244"/>
            <a:ext cx="876300" cy="1104900"/>
            <a:chOff x="4580" y="1878"/>
            <a:chExt cx="736" cy="928"/>
          </a:xfrm>
        </p:grpSpPr>
        <p:sp>
          <p:nvSpPr>
            <p:cNvPr id="50375"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76"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0377" name="Group 201"/>
          <p:cNvGrpSpPr>
            <a:grpSpLocks/>
          </p:cNvGrpSpPr>
          <p:nvPr/>
        </p:nvGrpSpPr>
        <p:grpSpPr bwMode="auto">
          <a:xfrm>
            <a:off x="8120063" y="3093244"/>
            <a:ext cx="876300" cy="1104900"/>
            <a:chOff x="4580" y="1878"/>
            <a:chExt cx="736" cy="928"/>
          </a:xfrm>
        </p:grpSpPr>
        <p:sp>
          <p:nvSpPr>
            <p:cNvPr id="50378"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79"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0380" name="Group 204"/>
          <p:cNvGrpSpPr>
            <a:grpSpLocks/>
          </p:cNvGrpSpPr>
          <p:nvPr/>
        </p:nvGrpSpPr>
        <p:grpSpPr bwMode="auto">
          <a:xfrm>
            <a:off x="8120063" y="3093244"/>
            <a:ext cx="876300" cy="1104900"/>
            <a:chOff x="4580" y="1878"/>
            <a:chExt cx="736" cy="928"/>
          </a:xfrm>
        </p:grpSpPr>
        <p:sp>
          <p:nvSpPr>
            <p:cNvPr id="50381"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82"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0383" name="Group 207"/>
          <p:cNvGrpSpPr>
            <a:grpSpLocks/>
          </p:cNvGrpSpPr>
          <p:nvPr/>
        </p:nvGrpSpPr>
        <p:grpSpPr bwMode="auto">
          <a:xfrm>
            <a:off x="8120063" y="3093244"/>
            <a:ext cx="876300" cy="1104900"/>
            <a:chOff x="4580" y="1878"/>
            <a:chExt cx="736" cy="928"/>
          </a:xfrm>
        </p:grpSpPr>
        <p:sp>
          <p:nvSpPr>
            <p:cNvPr id="50384"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85"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0386" name="Group 210"/>
          <p:cNvGrpSpPr>
            <a:grpSpLocks/>
          </p:cNvGrpSpPr>
          <p:nvPr/>
        </p:nvGrpSpPr>
        <p:grpSpPr bwMode="auto">
          <a:xfrm>
            <a:off x="8120063" y="3093244"/>
            <a:ext cx="876300" cy="1104900"/>
            <a:chOff x="4580" y="1878"/>
            <a:chExt cx="736" cy="928"/>
          </a:xfrm>
        </p:grpSpPr>
        <p:sp>
          <p:nvSpPr>
            <p:cNvPr id="50387"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88"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0389" name="Group 213"/>
          <p:cNvGrpSpPr>
            <a:grpSpLocks/>
          </p:cNvGrpSpPr>
          <p:nvPr/>
        </p:nvGrpSpPr>
        <p:grpSpPr bwMode="auto">
          <a:xfrm>
            <a:off x="8120063" y="3093244"/>
            <a:ext cx="876300" cy="1104900"/>
            <a:chOff x="4580" y="1878"/>
            <a:chExt cx="736" cy="928"/>
          </a:xfrm>
        </p:grpSpPr>
        <p:sp>
          <p:nvSpPr>
            <p:cNvPr id="50390"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91"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0392" name="Group 216"/>
          <p:cNvGrpSpPr>
            <a:grpSpLocks/>
          </p:cNvGrpSpPr>
          <p:nvPr/>
        </p:nvGrpSpPr>
        <p:grpSpPr bwMode="auto">
          <a:xfrm>
            <a:off x="8120063" y="3093244"/>
            <a:ext cx="876300" cy="1104900"/>
            <a:chOff x="4580" y="1878"/>
            <a:chExt cx="736" cy="928"/>
          </a:xfrm>
        </p:grpSpPr>
        <p:sp>
          <p:nvSpPr>
            <p:cNvPr id="50393"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94"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0395" name="Group 219"/>
          <p:cNvGrpSpPr>
            <a:grpSpLocks/>
          </p:cNvGrpSpPr>
          <p:nvPr/>
        </p:nvGrpSpPr>
        <p:grpSpPr bwMode="auto">
          <a:xfrm>
            <a:off x="8120063" y="3093244"/>
            <a:ext cx="876300" cy="1104900"/>
            <a:chOff x="4580" y="1878"/>
            <a:chExt cx="736" cy="928"/>
          </a:xfrm>
        </p:grpSpPr>
        <p:sp>
          <p:nvSpPr>
            <p:cNvPr id="50396"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397"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0398" name="Group 222"/>
          <p:cNvGrpSpPr>
            <a:grpSpLocks/>
          </p:cNvGrpSpPr>
          <p:nvPr/>
        </p:nvGrpSpPr>
        <p:grpSpPr bwMode="auto">
          <a:xfrm>
            <a:off x="8120063" y="3093244"/>
            <a:ext cx="876300" cy="1104900"/>
            <a:chOff x="4580" y="1878"/>
            <a:chExt cx="736" cy="928"/>
          </a:xfrm>
        </p:grpSpPr>
        <p:sp>
          <p:nvSpPr>
            <p:cNvPr id="50399"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00"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0401" name="Group 225"/>
          <p:cNvGrpSpPr>
            <a:grpSpLocks/>
          </p:cNvGrpSpPr>
          <p:nvPr/>
        </p:nvGrpSpPr>
        <p:grpSpPr bwMode="auto">
          <a:xfrm>
            <a:off x="8120063" y="3093244"/>
            <a:ext cx="876300" cy="1104900"/>
            <a:chOff x="4580" y="1878"/>
            <a:chExt cx="736" cy="928"/>
          </a:xfrm>
        </p:grpSpPr>
        <p:sp>
          <p:nvSpPr>
            <p:cNvPr id="50402"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03"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404" name="Group 228"/>
          <p:cNvGrpSpPr>
            <a:grpSpLocks/>
          </p:cNvGrpSpPr>
          <p:nvPr/>
        </p:nvGrpSpPr>
        <p:grpSpPr bwMode="auto">
          <a:xfrm>
            <a:off x="8120063" y="3093244"/>
            <a:ext cx="876300" cy="1104900"/>
            <a:chOff x="4580" y="1878"/>
            <a:chExt cx="736" cy="928"/>
          </a:xfrm>
        </p:grpSpPr>
        <p:sp>
          <p:nvSpPr>
            <p:cNvPr id="50405"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06"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0407" name="Group 231"/>
          <p:cNvGrpSpPr>
            <a:grpSpLocks/>
          </p:cNvGrpSpPr>
          <p:nvPr/>
        </p:nvGrpSpPr>
        <p:grpSpPr bwMode="auto">
          <a:xfrm>
            <a:off x="8120063" y="3093244"/>
            <a:ext cx="876300" cy="1104900"/>
            <a:chOff x="4580" y="1878"/>
            <a:chExt cx="736" cy="928"/>
          </a:xfrm>
        </p:grpSpPr>
        <p:sp>
          <p:nvSpPr>
            <p:cNvPr id="50408"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09"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0410" name="Group 234"/>
          <p:cNvGrpSpPr>
            <a:grpSpLocks/>
          </p:cNvGrpSpPr>
          <p:nvPr/>
        </p:nvGrpSpPr>
        <p:grpSpPr bwMode="auto">
          <a:xfrm>
            <a:off x="8120063" y="3093244"/>
            <a:ext cx="876300" cy="1104900"/>
            <a:chOff x="4580" y="1878"/>
            <a:chExt cx="736" cy="928"/>
          </a:xfrm>
        </p:grpSpPr>
        <p:sp>
          <p:nvSpPr>
            <p:cNvPr id="50411"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12"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0413" name="Group 237"/>
          <p:cNvGrpSpPr>
            <a:grpSpLocks/>
          </p:cNvGrpSpPr>
          <p:nvPr/>
        </p:nvGrpSpPr>
        <p:grpSpPr bwMode="auto">
          <a:xfrm>
            <a:off x="8120063" y="3093244"/>
            <a:ext cx="876300" cy="1104900"/>
            <a:chOff x="4580" y="1878"/>
            <a:chExt cx="736" cy="928"/>
          </a:xfrm>
        </p:grpSpPr>
        <p:sp>
          <p:nvSpPr>
            <p:cNvPr id="50414"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15"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0416" name="Group 240"/>
          <p:cNvGrpSpPr>
            <a:grpSpLocks/>
          </p:cNvGrpSpPr>
          <p:nvPr/>
        </p:nvGrpSpPr>
        <p:grpSpPr bwMode="auto">
          <a:xfrm>
            <a:off x="8120063" y="3093244"/>
            <a:ext cx="876300" cy="1104900"/>
            <a:chOff x="4580" y="1878"/>
            <a:chExt cx="736" cy="928"/>
          </a:xfrm>
        </p:grpSpPr>
        <p:sp>
          <p:nvSpPr>
            <p:cNvPr id="50417"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18"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0419" name="Group 243"/>
          <p:cNvGrpSpPr>
            <a:grpSpLocks/>
          </p:cNvGrpSpPr>
          <p:nvPr/>
        </p:nvGrpSpPr>
        <p:grpSpPr bwMode="auto">
          <a:xfrm>
            <a:off x="8120063" y="3093244"/>
            <a:ext cx="876300" cy="1104900"/>
            <a:chOff x="4580" y="1878"/>
            <a:chExt cx="736" cy="928"/>
          </a:xfrm>
        </p:grpSpPr>
        <p:sp>
          <p:nvSpPr>
            <p:cNvPr id="50420"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21"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0422" name="Group 246"/>
          <p:cNvGrpSpPr>
            <a:grpSpLocks/>
          </p:cNvGrpSpPr>
          <p:nvPr/>
        </p:nvGrpSpPr>
        <p:grpSpPr bwMode="auto">
          <a:xfrm>
            <a:off x="8120063" y="3093244"/>
            <a:ext cx="876300" cy="1104900"/>
            <a:chOff x="4580" y="1878"/>
            <a:chExt cx="736" cy="928"/>
          </a:xfrm>
        </p:grpSpPr>
        <p:sp>
          <p:nvSpPr>
            <p:cNvPr id="50423"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24"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0425" name="Group 249"/>
          <p:cNvGrpSpPr>
            <a:grpSpLocks/>
          </p:cNvGrpSpPr>
          <p:nvPr/>
        </p:nvGrpSpPr>
        <p:grpSpPr bwMode="auto">
          <a:xfrm>
            <a:off x="8120063" y="3093244"/>
            <a:ext cx="876300" cy="1104900"/>
            <a:chOff x="4580" y="1878"/>
            <a:chExt cx="736" cy="928"/>
          </a:xfrm>
        </p:grpSpPr>
        <p:sp>
          <p:nvSpPr>
            <p:cNvPr id="50426"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27"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0428" name="Group 252"/>
          <p:cNvGrpSpPr>
            <a:grpSpLocks/>
          </p:cNvGrpSpPr>
          <p:nvPr/>
        </p:nvGrpSpPr>
        <p:grpSpPr bwMode="auto">
          <a:xfrm>
            <a:off x="8120063" y="3093244"/>
            <a:ext cx="876300" cy="1104900"/>
            <a:chOff x="4580" y="1878"/>
            <a:chExt cx="736" cy="928"/>
          </a:xfrm>
        </p:grpSpPr>
        <p:sp>
          <p:nvSpPr>
            <p:cNvPr id="50429"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30"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0431" name="Group 255"/>
          <p:cNvGrpSpPr>
            <a:grpSpLocks/>
          </p:cNvGrpSpPr>
          <p:nvPr/>
        </p:nvGrpSpPr>
        <p:grpSpPr bwMode="auto">
          <a:xfrm>
            <a:off x="8120063" y="3093244"/>
            <a:ext cx="876300" cy="1104900"/>
            <a:chOff x="4580" y="1878"/>
            <a:chExt cx="736" cy="928"/>
          </a:xfrm>
        </p:grpSpPr>
        <p:sp>
          <p:nvSpPr>
            <p:cNvPr id="50432"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33"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0434" name="Group 258"/>
          <p:cNvGrpSpPr>
            <a:grpSpLocks/>
          </p:cNvGrpSpPr>
          <p:nvPr/>
        </p:nvGrpSpPr>
        <p:grpSpPr bwMode="auto">
          <a:xfrm>
            <a:off x="7190185" y="3093244"/>
            <a:ext cx="876300" cy="1104900"/>
            <a:chOff x="4580" y="1878"/>
            <a:chExt cx="736" cy="928"/>
          </a:xfrm>
        </p:grpSpPr>
        <p:sp>
          <p:nvSpPr>
            <p:cNvPr id="50435" name="Rectangle 25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36" name="Text Box 26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sp>
        <p:nvSpPr>
          <p:cNvPr id="50437" name="Freeform 261"/>
          <p:cNvSpPr>
            <a:spLocks noEditPoints="1"/>
          </p:cNvSpPr>
          <p:nvPr/>
        </p:nvSpPr>
        <p:spPr bwMode="auto">
          <a:xfrm>
            <a:off x="3002757" y="2395538"/>
            <a:ext cx="6186487" cy="240387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38" name="Text Box 262"/>
          <p:cNvSpPr txBox="1">
            <a:spLocks noChangeArrowheads="1"/>
          </p:cNvSpPr>
          <p:nvPr/>
        </p:nvSpPr>
        <p:spPr bwMode="auto">
          <a:xfrm>
            <a:off x="3536157"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Hours</a:t>
            </a:r>
            <a:endParaRPr lang="en-GB" altLang="en-US" kern="0">
              <a:solidFill>
                <a:srgbClr val="FFFFFF"/>
              </a:solidFill>
              <a:latin typeface="Arial"/>
            </a:endParaRPr>
          </a:p>
        </p:txBody>
      </p:sp>
      <p:sp>
        <p:nvSpPr>
          <p:cNvPr id="50439" name="Text Box 263"/>
          <p:cNvSpPr txBox="1">
            <a:spLocks noChangeArrowheads="1"/>
          </p:cNvSpPr>
          <p:nvPr/>
        </p:nvSpPr>
        <p:spPr bwMode="auto">
          <a:xfrm>
            <a:off x="5535217" y="4394479"/>
            <a:ext cx="1121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Minutes</a:t>
            </a:r>
            <a:endParaRPr lang="en-GB" altLang="en-US" kern="0">
              <a:solidFill>
                <a:srgbClr val="FFFFFF"/>
              </a:solidFill>
              <a:latin typeface="Arial"/>
            </a:endParaRPr>
          </a:p>
        </p:txBody>
      </p:sp>
      <p:sp>
        <p:nvSpPr>
          <p:cNvPr id="50440" name="Text Box 264"/>
          <p:cNvSpPr txBox="1">
            <a:spLocks noChangeArrowheads="1"/>
          </p:cNvSpPr>
          <p:nvPr/>
        </p:nvSpPr>
        <p:spPr bwMode="auto">
          <a:xfrm>
            <a:off x="7531894"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Seconds</a:t>
            </a:r>
            <a:endParaRPr lang="en-GB" altLang="en-US" kern="0">
              <a:solidFill>
                <a:srgbClr val="FFFFFF"/>
              </a:solidFill>
              <a:latin typeface="Arial"/>
            </a:endParaRPr>
          </a:p>
        </p:txBody>
      </p:sp>
      <p:sp>
        <p:nvSpPr>
          <p:cNvPr id="50442" name="AutoShape 266"/>
          <p:cNvSpPr>
            <a:spLocks noChangeArrowheads="1"/>
          </p:cNvSpPr>
          <p:nvPr/>
        </p:nvSpPr>
        <p:spPr bwMode="auto">
          <a:xfrm rot="16200000">
            <a:off x="1981796" y="3461743"/>
            <a:ext cx="2363391"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43" name="AutoShape 267"/>
          <p:cNvSpPr>
            <a:spLocks noChangeArrowheads="1"/>
          </p:cNvSpPr>
          <p:nvPr/>
        </p:nvSpPr>
        <p:spPr bwMode="auto">
          <a:xfrm>
            <a:off x="3021807" y="2421732"/>
            <a:ext cx="6148387"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nvGrpSpPr>
          <p:cNvPr id="50444" name="Group 268"/>
          <p:cNvGrpSpPr>
            <a:grpSpLocks/>
          </p:cNvGrpSpPr>
          <p:nvPr/>
        </p:nvGrpSpPr>
        <p:grpSpPr bwMode="auto">
          <a:xfrm>
            <a:off x="5038726" y="3387329"/>
            <a:ext cx="90487" cy="520303"/>
            <a:chOff x="1939" y="2444"/>
            <a:chExt cx="81" cy="463"/>
          </a:xfrm>
        </p:grpSpPr>
        <p:sp>
          <p:nvSpPr>
            <p:cNvPr id="50445"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46"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0447" name="Group 271"/>
          <p:cNvGrpSpPr>
            <a:grpSpLocks/>
          </p:cNvGrpSpPr>
          <p:nvPr/>
        </p:nvGrpSpPr>
        <p:grpSpPr bwMode="auto">
          <a:xfrm>
            <a:off x="7049692" y="3387329"/>
            <a:ext cx="90487" cy="520303"/>
            <a:chOff x="1939" y="2444"/>
            <a:chExt cx="81" cy="463"/>
          </a:xfrm>
        </p:grpSpPr>
        <p:sp>
          <p:nvSpPr>
            <p:cNvPr id="50448" name="Rectangle 272"/>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49" name="Rectangle 273"/>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0450" name="Group 274"/>
          <p:cNvGrpSpPr>
            <a:grpSpLocks/>
          </p:cNvGrpSpPr>
          <p:nvPr/>
        </p:nvGrpSpPr>
        <p:grpSpPr bwMode="auto">
          <a:xfrm>
            <a:off x="3196829" y="2933700"/>
            <a:ext cx="5798344" cy="1428750"/>
            <a:chOff x="445" y="1744"/>
            <a:chExt cx="4870" cy="1200"/>
          </a:xfrm>
        </p:grpSpPr>
        <p:grpSp>
          <p:nvGrpSpPr>
            <p:cNvPr id="50451" name="Group 275"/>
            <p:cNvGrpSpPr>
              <a:grpSpLocks/>
            </p:cNvGrpSpPr>
            <p:nvPr/>
          </p:nvGrpSpPr>
          <p:grpSpPr bwMode="auto">
            <a:xfrm>
              <a:off x="445" y="1744"/>
              <a:ext cx="734" cy="1200"/>
              <a:chOff x="448" y="1746"/>
              <a:chExt cx="724" cy="1188"/>
            </a:xfrm>
          </p:grpSpPr>
          <p:grpSp>
            <p:nvGrpSpPr>
              <p:cNvPr id="50452" name="Group 276"/>
              <p:cNvGrpSpPr>
                <a:grpSpLocks/>
              </p:cNvGrpSpPr>
              <p:nvPr/>
            </p:nvGrpSpPr>
            <p:grpSpPr bwMode="auto">
              <a:xfrm>
                <a:off x="454" y="1752"/>
                <a:ext cx="712" cy="1176"/>
                <a:chOff x="454" y="1752"/>
                <a:chExt cx="712" cy="1176"/>
              </a:xfrm>
            </p:grpSpPr>
            <p:sp>
              <p:nvSpPr>
                <p:cNvPr id="50453" name="Freeform 277"/>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0454" name="Freeform 278"/>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0455" name="Freeform 279"/>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0456" name="Group 280"/>
            <p:cNvGrpSpPr>
              <a:grpSpLocks/>
            </p:cNvGrpSpPr>
            <p:nvPr/>
          </p:nvGrpSpPr>
          <p:grpSpPr bwMode="auto">
            <a:xfrm>
              <a:off x="1225" y="1744"/>
              <a:ext cx="734" cy="1200"/>
              <a:chOff x="448" y="1746"/>
              <a:chExt cx="724" cy="1188"/>
            </a:xfrm>
          </p:grpSpPr>
          <p:grpSp>
            <p:nvGrpSpPr>
              <p:cNvPr id="50457" name="Group 281"/>
              <p:cNvGrpSpPr>
                <a:grpSpLocks/>
              </p:cNvGrpSpPr>
              <p:nvPr/>
            </p:nvGrpSpPr>
            <p:grpSpPr bwMode="auto">
              <a:xfrm>
                <a:off x="454" y="1752"/>
                <a:ext cx="712" cy="1176"/>
                <a:chOff x="454" y="1752"/>
                <a:chExt cx="712" cy="1176"/>
              </a:xfrm>
            </p:grpSpPr>
            <p:sp>
              <p:nvSpPr>
                <p:cNvPr id="50458" name="Freeform 282"/>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0459" name="Freeform 283"/>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0460" name="Freeform 284"/>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0461" name="Group 285"/>
            <p:cNvGrpSpPr>
              <a:grpSpLocks/>
            </p:cNvGrpSpPr>
            <p:nvPr/>
          </p:nvGrpSpPr>
          <p:grpSpPr bwMode="auto">
            <a:xfrm flipH="1">
              <a:off x="4581" y="1744"/>
              <a:ext cx="734" cy="1200"/>
              <a:chOff x="448" y="1746"/>
              <a:chExt cx="724" cy="1188"/>
            </a:xfrm>
          </p:grpSpPr>
          <p:grpSp>
            <p:nvGrpSpPr>
              <p:cNvPr id="50462" name="Group 286"/>
              <p:cNvGrpSpPr>
                <a:grpSpLocks/>
              </p:cNvGrpSpPr>
              <p:nvPr/>
            </p:nvGrpSpPr>
            <p:grpSpPr bwMode="auto">
              <a:xfrm>
                <a:off x="454" y="1752"/>
                <a:ext cx="712" cy="1176"/>
                <a:chOff x="454" y="1752"/>
                <a:chExt cx="712" cy="1176"/>
              </a:xfrm>
            </p:grpSpPr>
            <p:sp>
              <p:nvSpPr>
                <p:cNvPr id="50463" name="Freeform 287"/>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0464" name="Freeform 288"/>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0465" name="Freeform 289"/>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0466" name="Group 290"/>
            <p:cNvGrpSpPr>
              <a:grpSpLocks/>
            </p:cNvGrpSpPr>
            <p:nvPr/>
          </p:nvGrpSpPr>
          <p:grpSpPr bwMode="auto">
            <a:xfrm flipH="1">
              <a:off x="3799" y="1744"/>
              <a:ext cx="734" cy="1200"/>
              <a:chOff x="448" y="1746"/>
              <a:chExt cx="724" cy="1188"/>
            </a:xfrm>
          </p:grpSpPr>
          <p:grpSp>
            <p:nvGrpSpPr>
              <p:cNvPr id="50467" name="Group 291"/>
              <p:cNvGrpSpPr>
                <a:grpSpLocks/>
              </p:cNvGrpSpPr>
              <p:nvPr/>
            </p:nvGrpSpPr>
            <p:grpSpPr bwMode="auto">
              <a:xfrm>
                <a:off x="454" y="1752"/>
                <a:ext cx="712" cy="1176"/>
                <a:chOff x="454" y="1752"/>
                <a:chExt cx="712" cy="1176"/>
              </a:xfrm>
            </p:grpSpPr>
            <p:sp>
              <p:nvSpPr>
                <p:cNvPr id="50468" name="Freeform 292"/>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0469" name="Freeform 293"/>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0470" name="Freeform 294"/>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0471" name="Rectangle 295"/>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0472" name="Rectangle 296"/>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sp>
        <p:nvSpPr>
          <p:cNvPr id="50441" name="Text Box 265"/>
          <p:cNvSpPr txBox="1">
            <a:spLocks noChangeArrowheads="1"/>
          </p:cNvSpPr>
          <p:nvPr/>
        </p:nvSpPr>
        <p:spPr bwMode="auto">
          <a:xfrm>
            <a:off x="4312920" y="2449132"/>
            <a:ext cx="347186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sz="2100" kern="0" dirty="0">
                <a:solidFill>
                  <a:srgbClr val="FFFFFF"/>
                </a:solidFill>
                <a:latin typeface="Arial"/>
              </a:rPr>
              <a:t>Be Back In</a:t>
            </a:r>
            <a:endParaRPr lang="en-GB" altLang="en-US" sz="2100" kern="0" dirty="0">
              <a:solidFill>
                <a:srgbClr val="FFFFFF"/>
              </a:solidFill>
              <a:latin typeface="Arial"/>
            </a:endParaRPr>
          </a:p>
        </p:txBody>
      </p:sp>
      <p:sp>
        <p:nvSpPr>
          <p:cNvPr id="297" name="Rectangle 69"/>
          <p:cNvSpPr>
            <a:spLocks noChangeArrowheads="1"/>
          </p:cNvSpPr>
          <p:nvPr/>
        </p:nvSpPr>
        <p:spPr bwMode="auto">
          <a:xfrm>
            <a:off x="2615981" y="1028700"/>
            <a:ext cx="6858000" cy="857250"/>
          </a:xfrm>
          <a:prstGeom prst="rect">
            <a:avLst/>
          </a:prstGeom>
          <a:noFill/>
          <a:ln w="9525">
            <a:noFill/>
            <a:miter lim="800000"/>
            <a:headEnd/>
            <a:tailEnd/>
          </a:ln>
          <a:effectLst/>
        </p:spPr>
        <p:txBody>
          <a:bodyPr anchor="ctr"/>
          <a:lstStyle/>
          <a:p>
            <a:pPr algn="ctr" defTabSz="685834">
              <a:defRPr/>
            </a:pPr>
            <a:r>
              <a:rPr lang="en-US" sz="4050" kern="0" dirty="0">
                <a:solidFill>
                  <a:srgbClr val="FF3300"/>
                </a:solidFill>
                <a:effectLst>
                  <a:outerShdw blurRad="38100" dist="38100" dir="2700000" algn="tl">
                    <a:srgbClr val="C0C0C0"/>
                  </a:outerShdw>
                </a:effectLst>
                <a:latin typeface="Arial"/>
              </a:rPr>
              <a:t>Time for a</a:t>
            </a:r>
            <a:br>
              <a:rPr lang="en-US" sz="4050" kern="0" dirty="0">
                <a:solidFill>
                  <a:srgbClr val="FF3300"/>
                </a:solidFill>
                <a:effectLst>
                  <a:outerShdw blurRad="38100" dist="38100" dir="2700000" algn="tl">
                    <a:srgbClr val="C0C0C0"/>
                  </a:outerShdw>
                </a:effectLst>
                <a:latin typeface="Arial"/>
              </a:rPr>
            </a:br>
            <a:r>
              <a:rPr lang="en-US" sz="4050" kern="0" dirty="0">
                <a:solidFill>
                  <a:srgbClr val="FF3300"/>
                </a:solidFill>
                <a:effectLst>
                  <a:outerShdw blurRad="38100" dist="38100" dir="2700000" algn="tl">
                    <a:srgbClr val="C0C0C0"/>
                  </a:outerShdw>
                </a:effectLst>
                <a:latin typeface="Arial"/>
              </a:rPr>
              <a:t>BREAK!</a:t>
            </a:r>
          </a:p>
        </p:txBody>
      </p:sp>
      <p:pic>
        <p:nvPicPr>
          <p:cNvPr id="298" name="Picture 2" descr="C:\Users\Steve\AppData\Local\Microsoft\Windows\Temporary Internet Files\Content.IE5\5KR3RXCE\MC90005396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63076" y="960120"/>
            <a:ext cx="1275160" cy="1235172"/>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3" descr="C:\Users\Steve\AppData\Local\Microsoft\Windows\Temporary Internet Files\Content.IE5\7495MLVR\MP90030586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39401" y="4806627"/>
            <a:ext cx="797670" cy="1211491"/>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4" descr="C:\Users\Steve\AppData\Local\Microsoft\Windows\Temporary Internet Files\Content.IE5\7495MLVR\MC900442135[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4025" y="4795839"/>
            <a:ext cx="1233487" cy="1233487"/>
          </a:xfrm>
          <a:prstGeom prst="rect">
            <a:avLst/>
          </a:prstGeom>
          <a:noFill/>
          <a:extLst>
            <a:ext uri="{909E8E84-426E-40DD-AFC4-6F175D3DCCD1}">
              <a14:hiddenFill xmlns:a14="http://schemas.microsoft.com/office/drawing/2010/main">
                <a:solidFill>
                  <a:srgbClr val="FFFFFF"/>
                </a:solidFill>
              </a14:hiddenFill>
            </a:ext>
          </a:extLst>
        </p:spPr>
      </p:pic>
      <p:pic>
        <p:nvPicPr>
          <p:cNvPr id="301" name="Picture 5" descr="C:\Users\Steve\AppData\Local\Microsoft\Windows\Temporary Internet Files\Content.IE5\C7SIBBZU\MC90043993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5353" y="882709"/>
            <a:ext cx="1102103" cy="1536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0969833"/>
      </p:ext>
    </p:extLst>
  </p:cSld>
  <p:clrMapOvr>
    <a:masterClrMapping/>
  </p:clrMapOvr>
  <mc:AlternateContent xmlns:mc="http://schemas.openxmlformats.org/markup-compatibility/2006" xmlns:p14="http://schemas.microsoft.com/office/powerpoint/2010/main">
    <mc:Choice Requires="p14">
      <p:transition p14:dur="0" advClick="0" advTm="11000"/>
    </mc:Choice>
    <mc:Fallback xmlns="">
      <p:transition advClick="0" advTm="11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97"/>
                                        </p:tgtEl>
                                        <p:attrNameLst>
                                          <p:attrName>style.visibility</p:attrName>
                                        </p:attrNameLst>
                                      </p:cBhvr>
                                      <p:to>
                                        <p:strVal val="visible"/>
                                      </p:to>
                                    </p:set>
                                    <p:animEffect transition="in" filter="wheel(1)">
                                      <p:cBhvr>
                                        <p:cTn id="7" dur="2000"/>
                                        <p:tgtEl>
                                          <p:spTgt spid="297"/>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8"/>
                                        </p:tgtEl>
                                        <p:attrNameLst>
                                          <p:attrName>style.visibility</p:attrName>
                                        </p:attrNameLst>
                                      </p:cBhvr>
                                      <p:to>
                                        <p:strVal val="visible"/>
                                      </p:to>
                                    </p:set>
                                    <p:animEffect transition="in" filter="circle(in)">
                                      <p:cBhvr>
                                        <p:cTn id="11" dur="2000"/>
                                        <p:tgtEl>
                                          <p:spTgt spid="298"/>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301"/>
                                        </p:tgtEl>
                                        <p:attrNameLst>
                                          <p:attrName>style.visibility</p:attrName>
                                        </p:attrNameLst>
                                      </p:cBhvr>
                                      <p:to>
                                        <p:strVal val="visible"/>
                                      </p:to>
                                    </p:set>
                                    <p:animEffect transition="in" filter="circle(in)">
                                      <p:cBhvr>
                                        <p:cTn id="15" dur="2000"/>
                                        <p:tgtEl>
                                          <p:spTgt spid="301"/>
                                        </p:tgtEl>
                                      </p:cBhvr>
                                    </p:animEffect>
                                  </p:childTnLst>
                                </p:cTn>
                              </p:par>
                            </p:childTnLst>
                          </p:cTn>
                        </p:par>
                        <p:par>
                          <p:cTn id="16" fill="hold">
                            <p:stCondLst>
                              <p:cond delay="6000"/>
                            </p:stCondLst>
                            <p:childTnLst>
                              <p:par>
                                <p:cTn id="17" presetID="6" presetClass="entr" presetSubtype="16" fill="hold" nodeType="afterEffect">
                                  <p:stCondLst>
                                    <p:cond delay="0"/>
                                  </p:stCondLst>
                                  <p:childTnLst>
                                    <p:set>
                                      <p:cBhvr>
                                        <p:cTn id="18" dur="1" fill="hold">
                                          <p:stCondLst>
                                            <p:cond delay="0"/>
                                          </p:stCondLst>
                                        </p:cTn>
                                        <p:tgtEl>
                                          <p:spTgt spid="299"/>
                                        </p:tgtEl>
                                        <p:attrNameLst>
                                          <p:attrName>style.visibility</p:attrName>
                                        </p:attrNameLst>
                                      </p:cBhvr>
                                      <p:to>
                                        <p:strVal val="visible"/>
                                      </p:to>
                                    </p:set>
                                    <p:animEffect transition="in" filter="circle(in)">
                                      <p:cBhvr>
                                        <p:cTn id="19" dur="2000"/>
                                        <p:tgtEl>
                                          <p:spTgt spid="299"/>
                                        </p:tgtEl>
                                      </p:cBhvr>
                                    </p:animEffect>
                                  </p:childTnLst>
                                </p:cTn>
                              </p:par>
                            </p:childTnLst>
                          </p:cTn>
                        </p:par>
                        <p:par>
                          <p:cTn id="20" fill="hold">
                            <p:stCondLst>
                              <p:cond delay="8000"/>
                            </p:stCondLst>
                            <p:childTnLst>
                              <p:par>
                                <p:cTn id="21" presetID="6" presetClass="entr" presetSubtype="16" fill="hold" nodeType="afterEffect">
                                  <p:stCondLst>
                                    <p:cond delay="0"/>
                                  </p:stCondLst>
                                  <p:childTnLst>
                                    <p:set>
                                      <p:cBhvr>
                                        <p:cTn id="22" dur="1" fill="hold">
                                          <p:stCondLst>
                                            <p:cond delay="0"/>
                                          </p:stCondLst>
                                        </p:cTn>
                                        <p:tgtEl>
                                          <p:spTgt spid="300"/>
                                        </p:tgtEl>
                                        <p:attrNameLst>
                                          <p:attrName>style.visibility</p:attrName>
                                        </p:attrNameLst>
                                      </p:cBhvr>
                                      <p:to>
                                        <p:strVal val="visible"/>
                                      </p:to>
                                    </p:set>
                                    <p:animEffect transition="in" filter="circle(in)">
                                      <p:cBhvr>
                                        <p:cTn id="23" dur="2000"/>
                                        <p:tgtEl>
                                          <p:spTgt spid="300"/>
                                        </p:tgtEl>
                                      </p:cBhvr>
                                    </p:animEffect>
                                  </p:childTnLst>
                                </p:cTn>
                              </p:par>
                            </p:childTnLst>
                          </p:cTn>
                        </p:par>
                        <p:par>
                          <p:cTn id="24" fill="hold">
                            <p:stCondLst>
                              <p:cond delay="10000"/>
                            </p:stCondLst>
                            <p:childTnLst>
                              <p:par>
                                <p:cTn id="25" presetID="12" presetClass="exit" presetSubtype="4" fill="hold" nodeType="afterEffect">
                                  <p:stCondLst>
                                    <p:cond delay="0"/>
                                  </p:stCondLst>
                                  <p:childTnLst>
                                    <p:animEffect transition="out" filter="slide(fromBottom)">
                                      <p:cBhvr>
                                        <p:cTn id="26" dur="500"/>
                                        <p:tgtEl>
                                          <p:spTgt spid="50215"/>
                                        </p:tgtEl>
                                      </p:cBhvr>
                                    </p:animEffect>
                                    <p:set>
                                      <p:cBhvr>
                                        <p:cTn id="27" dur="1" fill="hold">
                                          <p:stCondLst>
                                            <p:cond delay="499"/>
                                          </p:stCondLst>
                                        </p:cTn>
                                        <p:tgtEl>
                                          <p:spTgt spid="50215"/>
                                        </p:tgtEl>
                                        <p:attrNameLst>
                                          <p:attrName>style.visibility</p:attrName>
                                        </p:attrNameLst>
                                      </p:cBhvr>
                                      <p:to>
                                        <p:strVal val="hidden"/>
                                      </p:to>
                                    </p:set>
                                  </p:childTnLst>
                                </p:cTn>
                              </p:par>
                              <p:par>
                                <p:cTn id="28" presetID="12" presetClass="exit" presetSubtype="4" fill="hold" nodeType="withEffect">
                                  <p:stCondLst>
                                    <p:cond delay="0"/>
                                  </p:stCondLst>
                                  <p:childTnLst>
                                    <p:animEffect transition="out" filter="slide(fromBottom)">
                                      <p:cBhvr>
                                        <p:cTn id="29" dur="500"/>
                                        <p:tgtEl>
                                          <p:spTgt spid="50221"/>
                                        </p:tgtEl>
                                      </p:cBhvr>
                                    </p:animEffect>
                                    <p:set>
                                      <p:cBhvr>
                                        <p:cTn id="30" dur="1" fill="hold">
                                          <p:stCondLst>
                                            <p:cond delay="499"/>
                                          </p:stCondLst>
                                        </p:cTn>
                                        <p:tgtEl>
                                          <p:spTgt spid="50221"/>
                                        </p:tgtEl>
                                        <p:attrNameLst>
                                          <p:attrName>style.visibility</p:attrName>
                                        </p:attrNameLst>
                                      </p:cBhvr>
                                      <p:to>
                                        <p:strVal val="hidden"/>
                                      </p:to>
                                    </p:set>
                                  </p:childTnLst>
                                </p:cTn>
                              </p:par>
                              <p:par>
                                <p:cTn id="31" presetID="12" presetClass="exit" presetSubtype="4" fill="hold" nodeType="withEffect">
                                  <p:stCondLst>
                                    <p:cond delay="0"/>
                                  </p:stCondLst>
                                  <p:childTnLst>
                                    <p:animEffect transition="out" filter="slide(fromBottom)">
                                      <p:cBhvr>
                                        <p:cTn id="32" dur="500"/>
                                        <p:tgtEl>
                                          <p:spTgt spid="50230"/>
                                        </p:tgtEl>
                                      </p:cBhvr>
                                    </p:animEffect>
                                    <p:set>
                                      <p:cBhvr>
                                        <p:cTn id="33" dur="1" fill="hold">
                                          <p:stCondLst>
                                            <p:cond delay="499"/>
                                          </p:stCondLst>
                                        </p:cTn>
                                        <p:tgtEl>
                                          <p:spTgt spid="50230"/>
                                        </p:tgtEl>
                                        <p:attrNameLst>
                                          <p:attrName>style.visibility</p:attrName>
                                        </p:attrNameLst>
                                      </p:cBhvr>
                                      <p:to>
                                        <p:strVal val="hidden"/>
                                      </p:to>
                                    </p:set>
                                  </p:childTnLst>
                                </p:cTn>
                              </p:par>
                              <p:par>
                                <p:cTn id="34" presetID="12" presetClass="exit" presetSubtype="4" fill="hold" nodeType="withEffect">
                                  <p:stCondLst>
                                    <p:cond delay="0"/>
                                  </p:stCondLst>
                                  <p:childTnLst>
                                    <p:animEffect transition="out" filter="slide(fromBottom)">
                                      <p:cBhvr>
                                        <p:cTn id="35" dur="500"/>
                                        <p:tgtEl>
                                          <p:spTgt spid="50233"/>
                                        </p:tgtEl>
                                      </p:cBhvr>
                                    </p:animEffect>
                                    <p:set>
                                      <p:cBhvr>
                                        <p:cTn id="36" dur="1" fill="hold">
                                          <p:stCondLst>
                                            <p:cond delay="499"/>
                                          </p:stCondLst>
                                        </p:cTn>
                                        <p:tgtEl>
                                          <p:spTgt spid="50233"/>
                                        </p:tgtEl>
                                        <p:attrNameLst>
                                          <p:attrName>style.visibility</p:attrName>
                                        </p:attrNameLst>
                                      </p:cBhvr>
                                      <p:to>
                                        <p:strVal val="hidden"/>
                                      </p:to>
                                    </p:set>
                                  </p:childTnLst>
                                </p:cTn>
                              </p:par>
                              <p:par>
                                <p:cTn id="37" presetID="12" presetClass="entr" presetSubtype="1" fill="hold" nodeType="withEffect">
                                  <p:stCondLst>
                                    <p:cond delay="0"/>
                                  </p:stCondLst>
                                  <p:childTnLst>
                                    <p:set>
                                      <p:cBhvr>
                                        <p:cTn id="38" dur="1" fill="hold">
                                          <p:stCondLst>
                                            <p:cond delay="0"/>
                                          </p:stCondLst>
                                        </p:cTn>
                                        <p:tgtEl>
                                          <p:spTgt spid="50266"/>
                                        </p:tgtEl>
                                        <p:attrNameLst>
                                          <p:attrName>style.visibility</p:attrName>
                                        </p:attrNameLst>
                                      </p:cBhvr>
                                      <p:to>
                                        <p:strVal val="visible"/>
                                      </p:to>
                                    </p:set>
                                    <p:animEffect transition="in" filter="slide(fromTop)">
                                      <p:cBhvr>
                                        <p:cTn id="39" dur="500"/>
                                        <p:tgtEl>
                                          <p:spTgt spid="50266"/>
                                        </p:tgtEl>
                                      </p:cBhvr>
                                    </p:animEffect>
                                  </p:childTnLst>
                                </p:cTn>
                              </p:par>
                              <p:par>
                                <p:cTn id="40" presetID="12" presetClass="entr" presetSubtype="1" fill="hold" nodeType="withEffect">
                                  <p:stCondLst>
                                    <p:cond delay="0"/>
                                  </p:stCondLst>
                                  <p:childTnLst>
                                    <p:set>
                                      <p:cBhvr>
                                        <p:cTn id="41" dur="1" fill="hold">
                                          <p:stCondLst>
                                            <p:cond delay="0"/>
                                          </p:stCondLst>
                                        </p:cTn>
                                        <p:tgtEl>
                                          <p:spTgt spid="50263"/>
                                        </p:tgtEl>
                                        <p:attrNameLst>
                                          <p:attrName>style.visibility</p:attrName>
                                        </p:attrNameLst>
                                      </p:cBhvr>
                                      <p:to>
                                        <p:strVal val="visible"/>
                                      </p:to>
                                    </p:set>
                                    <p:animEffect transition="in" filter="slide(fromTop)">
                                      <p:cBhvr>
                                        <p:cTn id="42" dur="500"/>
                                        <p:tgtEl>
                                          <p:spTgt spid="50263"/>
                                        </p:tgtEl>
                                      </p:cBhvr>
                                    </p:animEffect>
                                  </p:childTnLst>
                                </p:cTn>
                              </p:par>
                              <p:par>
                                <p:cTn id="43" presetID="12" presetClass="entr" presetSubtype="1" fill="hold" nodeType="withEffect">
                                  <p:stCondLst>
                                    <p:cond delay="0"/>
                                  </p:stCondLst>
                                  <p:childTnLst>
                                    <p:set>
                                      <p:cBhvr>
                                        <p:cTn id="44" dur="1" fill="hold">
                                          <p:stCondLst>
                                            <p:cond delay="0"/>
                                          </p:stCondLst>
                                        </p:cTn>
                                        <p:tgtEl>
                                          <p:spTgt spid="50260"/>
                                        </p:tgtEl>
                                        <p:attrNameLst>
                                          <p:attrName>style.visibility</p:attrName>
                                        </p:attrNameLst>
                                      </p:cBhvr>
                                      <p:to>
                                        <p:strVal val="visible"/>
                                      </p:to>
                                    </p:set>
                                    <p:animEffect transition="in" filter="slide(fromTop)">
                                      <p:cBhvr>
                                        <p:cTn id="45" dur="500"/>
                                        <p:tgtEl>
                                          <p:spTgt spid="50260"/>
                                        </p:tgtEl>
                                      </p:cBhvr>
                                    </p:animEffect>
                                  </p:childTnLst>
                                </p:cTn>
                              </p:par>
                              <p:par>
                                <p:cTn id="46" presetID="12" presetClass="entr" presetSubtype="1" fill="hold" nodeType="withEffect">
                                  <p:stCondLst>
                                    <p:cond delay="0"/>
                                  </p:stCondLst>
                                  <p:childTnLst>
                                    <p:set>
                                      <p:cBhvr>
                                        <p:cTn id="47" dur="1" fill="hold">
                                          <p:stCondLst>
                                            <p:cond delay="0"/>
                                          </p:stCondLst>
                                        </p:cTn>
                                        <p:tgtEl>
                                          <p:spTgt spid="50218"/>
                                        </p:tgtEl>
                                        <p:attrNameLst>
                                          <p:attrName>style.visibility</p:attrName>
                                        </p:attrNameLst>
                                      </p:cBhvr>
                                      <p:to>
                                        <p:strVal val="visible"/>
                                      </p:to>
                                    </p:set>
                                    <p:animEffect transition="in" filter="slide(fromTop)">
                                      <p:cBhvr>
                                        <p:cTn id="48" dur="500"/>
                                        <p:tgtEl>
                                          <p:spTgt spid="50218"/>
                                        </p:tgtEl>
                                      </p:cBhvr>
                                    </p:animEffect>
                                  </p:childTnLst>
                                </p:cTn>
                              </p:par>
                              <p:par>
                                <p:cTn id="49" presetID="12" presetClass="exit" presetSubtype="4" fill="hold" nodeType="withEffect">
                                  <p:stCondLst>
                                    <p:cond delay="1000"/>
                                  </p:stCondLst>
                                  <p:childTnLst>
                                    <p:animEffect transition="out" filter="slide(fromBottom)">
                                      <p:cBhvr>
                                        <p:cTn id="50" dur="500"/>
                                        <p:tgtEl>
                                          <p:spTgt spid="50218"/>
                                        </p:tgtEl>
                                      </p:cBhvr>
                                    </p:animEffect>
                                    <p:set>
                                      <p:cBhvr>
                                        <p:cTn id="51" dur="1" fill="hold">
                                          <p:stCondLst>
                                            <p:cond delay="499"/>
                                          </p:stCondLst>
                                        </p:cTn>
                                        <p:tgtEl>
                                          <p:spTgt spid="50218"/>
                                        </p:tgtEl>
                                        <p:attrNameLst>
                                          <p:attrName>style.visibility</p:attrName>
                                        </p:attrNameLst>
                                      </p:cBhvr>
                                      <p:to>
                                        <p:strVal val="hidden"/>
                                      </p:to>
                                    </p:set>
                                  </p:childTnLst>
                                </p:cTn>
                              </p:par>
                              <p:par>
                                <p:cTn id="52" presetID="12" presetClass="entr" presetSubtype="1" fill="hold" nodeType="withEffect">
                                  <p:stCondLst>
                                    <p:cond delay="1000"/>
                                  </p:stCondLst>
                                  <p:childTnLst>
                                    <p:set>
                                      <p:cBhvr>
                                        <p:cTn id="53" dur="1" fill="hold">
                                          <p:stCondLst>
                                            <p:cond delay="0"/>
                                          </p:stCondLst>
                                        </p:cTn>
                                        <p:tgtEl>
                                          <p:spTgt spid="50236"/>
                                        </p:tgtEl>
                                        <p:attrNameLst>
                                          <p:attrName>style.visibility</p:attrName>
                                        </p:attrNameLst>
                                      </p:cBhvr>
                                      <p:to>
                                        <p:strVal val="visible"/>
                                      </p:to>
                                    </p:set>
                                    <p:animEffect transition="in" filter="slide(fromTop)">
                                      <p:cBhvr>
                                        <p:cTn id="54" dur="500"/>
                                        <p:tgtEl>
                                          <p:spTgt spid="50236"/>
                                        </p:tgtEl>
                                      </p:cBhvr>
                                    </p:animEffect>
                                  </p:childTnLst>
                                </p:cTn>
                              </p:par>
                              <p:par>
                                <p:cTn id="55" presetID="12" presetClass="exit" presetSubtype="4" fill="hold" nodeType="withEffect">
                                  <p:stCondLst>
                                    <p:cond delay="2000"/>
                                  </p:stCondLst>
                                  <p:childTnLst>
                                    <p:animEffect transition="out" filter="slide(fromBottom)">
                                      <p:cBhvr>
                                        <p:cTn id="56" dur="500"/>
                                        <p:tgtEl>
                                          <p:spTgt spid="50236"/>
                                        </p:tgtEl>
                                      </p:cBhvr>
                                    </p:animEffect>
                                    <p:set>
                                      <p:cBhvr>
                                        <p:cTn id="57" dur="1" fill="hold">
                                          <p:stCondLst>
                                            <p:cond delay="499"/>
                                          </p:stCondLst>
                                        </p:cTn>
                                        <p:tgtEl>
                                          <p:spTgt spid="50236"/>
                                        </p:tgtEl>
                                        <p:attrNameLst>
                                          <p:attrName>style.visibility</p:attrName>
                                        </p:attrNameLst>
                                      </p:cBhvr>
                                      <p:to>
                                        <p:strVal val="hidden"/>
                                      </p:to>
                                    </p:set>
                                  </p:childTnLst>
                                </p:cTn>
                              </p:par>
                              <p:par>
                                <p:cTn id="58" presetID="12" presetClass="entr" presetSubtype="1" fill="hold" nodeType="withEffect">
                                  <p:stCondLst>
                                    <p:cond delay="2000"/>
                                  </p:stCondLst>
                                  <p:childTnLst>
                                    <p:set>
                                      <p:cBhvr>
                                        <p:cTn id="59" dur="1" fill="hold">
                                          <p:stCondLst>
                                            <p:cond delay="0"/>
                                          </p:stCondLst>
                                        </p:cTn>
                                        <p:tgtEl>
                                          <p:spTgt spid="50239"/>
                                        </p:tgtEl>
                                        <p:attrNameLst>
                                          <p:attrName>style.visibility</p:attrName>
                                        </p:attrNameLst>
                                      </p:cBhvr>
                                      <p:to>
                                        <p:strVal val="visible"/>
                                      </p:to>
                                    </p:set>
                                    <p:animEffect transition="in" filter="slide(fromTop)">
                                      <p:cBhvr>
                                        <p:cTn id="60" dur="500"/>
                                        <p:tgtEl>
                                          <p:spTgt spid="50239"/>
                                        </p:tgtEl>
                                      </p:cBhvr>
                                    </p:animEffect>
                                  </p:childTnLst>
                                </p:cTn>
                              </p:par>
                              <p:par>
                                <p:cTn id="61" presetID="12" presetClass="exit" presetSubtype="4" fill="hold" nodeType="withEffect">
                                  <p:stCondLst>
                                    <p:cond delay="3000"/>
                                  </p:stCondLst>
                                  <p:childTnLst>
                                    <p:animEffect transition="out" filter="slide(fromBottom)">
                                      <p:cBhvr>
                                        <p:cTn id="62" dur="500"/>
                                        <p:tgtEl>
                                          <p:spTgt spid="50239"/>
                                        </p:tgtEl>
                                      </p:cBhvr>
                                    </p:animEffect>
                                    <p:set>
                                      <p:cBhvr>
                                        <p:cTn id="63" dur="1" fill="hold">
                                          <p:stCondLst>
                                            <p:cond delay="499"/>
                                          </p:stCondLst>
                                        </p:cTn>
                                        <p:tgtEl>
                                          <p:spTgt spid="50239"/>
                                        </p:tgtEl>
                                        <p:attrNameLst>
                                          <p:attrName>style.visibility</p:attrName>
                                        </p:attrNameLst>
                                      </p:cBhvr>
                                      <p:to>
                                        <p:strVal val="hidden"/>
                                      </p:to>
                                    </p:set>
                                  </p:childTnLst>
                                </p:cTn>
                              </p:par>
                              <p:par>
                                <p:cTn id="64" presetID="12" presetClass="entr" presetSubtype="1" fill="hold" nodeType="withEffect">
                                  <p:stCondLst>
                                    <p:cond delay="3000"/>
                                  </p:stCondLst>
                                  <p:childTnLst>
                                    <p:set>
                                      <p:cBhvr>
                                        <p:cTn id="65" dur="1" fill="hold">
                                          <p:stCondLst>
                                            <p:cond delay="0"/>
                                          </p:stCondLst>
                                        </p:cTn>
                                        <p:tgtEl>
                                          <p:spTgt spid="50242"/>
                                        </p:tgtEl>
                                        <p:attrNameLst>
                                          <p:attrName>style.visibility</p:attrName>
                                        </p:attrNameLst>
                                      </p:cBhvr>
                                      <p:to>
                                        <p:strVal val="visible"/>
                                      </p:to>
                                    </p:set>
                                    <p:animEffect transition="in" filter="slide(fromTop)">
                                      <p:cBhvr>
                                        <p:cTn id="66" dur="500"/>
                                        <p:tgtEl>
                                          <p:spTgt spid="50242"/>
                                        </p:tgtEl>
                                      </p:cBhvr>
                                    </p:animEffect>
                                  </p:childTnLst>
                                </p:cTn>
                              </p:par>
                              <p:par>
                                <p:cTn id="67" presetID="12" presetClass="exit" presetSubtype="4" fill="hold" nodeType="withEffect">
                                  <p:stCondLst>
                                    <p:cond delay="4000"/>
                                  </p:stCondLst>
                                  <p:childTnLst>
                                    <p:animEffect transition="out" filter="slide(fromBottom)">
                                      <p:cBhvr>
                                        <p:cTn id="68" dur="500"/>
                                        <p:tgtEl>
                                          <p:spTgt spid="50242"/>
                                        </p:tgtEl>
                                      </p:cBhvr>
                                    </p:animEffect>
                                    <p:set>
                                      <p:cBhvr>
                                        <p:cTn id="69" dur="1" fill="hold">
                                          <p:stCondLst>
                                            <p:cond delay="499"/>
                                          </p:stCondLst>
                                        </p:cTn>
                                        <p:tgtEl>
                                          <p:spTgt spid="50242"/>
                                        </p:tgtEl>
                                        <p:attrNameLst>
                                          <p:attrName>style.visibility</p:attrName>
                                        </p:attrNameLst>
                                      </p:cBhvr>
                                      <p:to>
                                        <p:strVal val="hidden"/>
                                      </p:to>
                                    </p:set>
                                  </p:childTnLst>
                                </p:cTn>
                              </p:par>
                              <p:par>
                                <p:cTn id="70" presetID="12" presetClass="entr" presetSubtype="1" fill="hold" nodeType="withEffect">
                                  <p:stCondLst>
                                    <p:cond delay="4000"/>
                                  </p:stCondLst>
                                  <p:childTnLst>
                                    <p:set>
                                      <p:cBhvr>
                                        <p:cTn id="71" dur="1" fill="hold">
                                          <p:stCondLst>
                                            <p:cond delay="0"/>
                                          </p:stCondLst>
                                        </p:cTn>
                                        <p:tgtEl>
                                          <p:spTgt spid="50245"/>
                                        </p:tgtEl>
                                        <p:attrNameLst>
                                          <p:attrName>style.visibility</p:attrName>
                                        </p:attrNameLst>
                                      </p:cBhvr>
                                      <p:to>
                                        <p:strVal val="visible"/>
                                      </p:to>
                                    </p:set>
                                    <p:animEffect transition="in" filter="slide(fromTop)">
                                      <p:cBhvr>
                                        <p:cTn id="72" dur="500"/>
                                        <p:tgtEl>
                                          <p:spTgt spid="50245"/>
                                        </p:tgtEl>
                                      </p:cBhvr>
                                    </p:animEffect>
                                  </p:childTnLst>
                                </p:cTn>
                              </p:par>
                              <p:par>
                                <p:cTn id="73" presetID="12" presetClass="exit" presetSubtype="4" fill="hold" nodeType="withEffect">
                                  <p:stCondLst>
                                    <p:cond delay="5000"/>
                                  </p:stCondLst>
                                  <p:childTnLst>
                                    <p:animEffect transition="out" filter="slide(fromBottom)">
                                      <p:cBhvr>
                                        <p:cTn id="74" dur="500"/>
                                        <p:tgtEl>
                                          <p:spTgt spid="50245"/>
                                        </p:tgtEl>
                                      </p:cBhvr>
                                    </p:animEffect>
                                    <p:set>
                                      <p:cBhvr>
                                        <p:cTn id="75" dur="1" fill="hold">
                                          <p:stCondLst>
                                            <p:cond delay="499"/>
                                          </p:stCondLst>
                                        </p:cTn>
                                        <p:tgtEl>
                                          <p:spTgt spid="50245"/>
                                        </p:tgtEl>
                                        <p:attrNameLst>
                                          <p:attrName>style.visibility</p:attrName>
                                        </p:attrNameLst>
                                      </p:cBhvr>
                                      <p:to>
                                        <p:strVal val="hidden"/>
                                      </p:to>
                                    </p:set>
                                  </p:childTnLst>
                                </p:cTn>
                              </p:par>
                              <p:par>
                                <p:cTn id="76" presetID="12" presetClass="entr" presetSubtype="1" fill="hold" nodeType="withEffect">
                                  <p:stCondLst>
                                    <p:cond delay="5000"/>
                                  </p:stCondLst>
                                  <p:childTnLst>
                                    <p:set>
                                      <p:cBhvr>
                                        <p:cTn id="77" dur="1" fill="hold">
                                          <p:stCondLst>
                                            <p:cond delay="0"/>
                                          </p:stCondLst>
                                        </p:cTn>
                                        <p:tgtEl>
                                          <p:spTgt spid="50248"/>
                                        </p:tgtEl>
                                        <p:attrNameLst>
                                          <p:attrName>style.visibility</p:attrName>
                                        </p:attrNameLst>
                                      </p:cBhvr>
                                      <p:to>
                                        <p:strVal val="visible"/>
                                      </p:to>
                                    </p:set>
                                    <p:animEffect transition="in" filter="slide(fromTop)">
                                      <p:cBhvr>
                                        <p:cTn id="78" dur="500"/>
                                        <p:tgtEl>
                                          <p:spTgt spid="50248"/>
                                        </p:tgtEl>
                                      </p:cBhvr>
                                    </p:animEffect>
                                  </p:childTnLst>
                                </p:cTn>
                              </p:par>
                              <p:par>
                                <p:cTn id="79" presetID="12" presetClass="exit" presetSubtype="4" fill="hold" nodeType="withEffect">
                                  <p:stCondLst>
                                    <p:cond delay="6000"/>
                                  </p:stCondLst>
                                  <p:childTnLst>
                                    <p:animEffect transition="out" filter="slide(fromBottom)">
                                      <p:cBhvr>
                                        <p:cTn id="80" dur="500"/>
                                        <p:tgtEl>
                                          <p:spTgt spid="50248"/>
                                        </p:tgtEl>
                                      </p:cBhvr>
                                    </p:animEffect>
                                    <p:set>
                                      <p:cBhvr>
                                        <p:cTn id="81" dur="1" fill="hold">
                                          <p:stCondLst>
                                            <p:cond delay="499"/>
                                          </p:stCondLst>
                                        </p:cTn>
                                        <p:tgtEl>
                                          <p:spTgt spid="50248"/>
                                        </p:tgtEl>
                                        <p:attrNameLst>
                                          <p:attrName>style.visibility</p:attrName>
                                        </p:attrNameLst>
                                      </p:cBhvr>
                                      <p:to>
                                        <p:strVal val="hidden"/>
                                      </p:to>
                                    </p:set>
                                  </p:childTnLst>
                                </p:cTn>
                              </p:par>
                              <p:par>
                                <p:cTn id="82" presetID="12" presetClass="entr" presetSubtype="1" fill="hold" nodeType="withEffect">
                                  <p:stCondLst>
                                    <p:cond delay="6000"/>
                                  </p:stCondLst>
                                  <p:childTnLst>
                                    <p:set>
                                      <p:cBhvr>
                                        <p:cTn id="83" dur="1" fill="hold">
                                          <p:stCondLst>
                                            <p:cond delay="0"/>
                                          </p:stCondLst>
                                        </p:cTn>
                                        <p:tgtEl>
                                          <p:spTgt spid="50251"/>
                                        </p:tgtEl>
                                        <p:attrNameLst>
                                          <p:attrName>style.visibility</p:attrName>
                                        </p:attrNameLst>
                                      </p:cBhvr>
                                      <p:to>
                                        <p:strVal val="visible"/>
                                      </p:to>
                                    </p:set>
                                    <p:animEffect transition="in" filter="slide(fromTop)">
                                      <p:cBhvr>
                                        <p:cTn id="84" dur="500"/>
                                        <p:tgtEl>
                                          <p:spTgt spid="50251"/>
                                        </p:tgtEl>
                                      </p:cBhvr>
                                    </p:animEffect>
                                  </p:childTnLst>
                                </p:cTn>
                              </p:par>
                              <p:par>
                                <p:cTn id="85" presetID="12" presetClass="exit" presetSubtype="4" fill="hold" nodeType="withEffect">
                                  <p:stCondLst>
                                    <p:cond delay="7000"/>
                                  </p:stCondLst>
                                  <p:childTnLst>
                                    <p:animEffect transition="out" filter="slide(fromBottom)">
                                      <p:cBhvr>
                                        <p:cTn id="86" dur="500"/>
                                        <p:tgtEl>
                                          <p:spTgt spid="50251"/>
                                        </p:tgtEl>
                                      </p:cBhvr>
                                    </p:animEffect>
                                    <p:set>
                                      <p:cBhvr>
                                        <p:cTn id="87" dur="1" fill="hold">
                                          <p:stCondLst>
                                            <p:cond delay="499"/>
                                          </p:stCondLst>
                                        </p:cTn>
                                        <p:tgtEl>
                                          <p:spTgt spid="50251"/>
                                        </p:tgtEl>
                                        <p:attrNameLst>
                                          <p:attrName>style.visibility</p:attrName>
                                        </p:attrNameLst>
                                      </p:cBhvr>
                                      <p:to>
                                        <p:strVal val="hidden"/>
                                      </p:to>
                                    </p:set>
                                  </p:childTnLst>
                                </p:cTn>
                              </p:par>
                              <p:par>
                                <p:cTn id="88" presetID="12" presetClass="entr" presetSubtype="1" fill="hold" nodeType="withEffect">
                                  <p:stCondLst>
                                    <p:cond delay="7000"/>
                                  </p:stCondLst>
                                  <p:childTnLst>
                                    <p:set>
                                      <p:cBhvr>
                                        <p:cTn id="89" dur="1" fill="hold">
                                          <p:stCondLst>
                                            <p:cond delay="0"/>
                                          </p:stCondLst>
                                        </p:cTn>
                                        <p:tgtEl>
                                          <p:spTgt spid="50254"/>
                                        </p:tgtEl>
                                        <p:attrNameLst>
                                          <p:attrName>style.visibility</p:attrName>
                                        </p:attrNameLst>
                                      </p:cBhvr>
                                      <p:to>
                                        <p:strVal val="visible"/>
                                      </p:to>
                                    </p:set>
                                    <p:animEffect transition="in" filter="slide(fromTop)">
                                      <p:cBhvr>
                                        <p:cTn id="90" dur="500"/>
                                        <p:tgtEl>
                                          <p:spTgt spid="50254"/>
                                        </p:tgtEl>
                                      </p:cBhvr>
                                    </p:animEffect>
                                  </p:childTnLst>
                                </p:cTn>
                              </p:par>
                              <p:par>
                                <p:cTn id="91" presetID="12" presetClass="exit" presetSubtype="4" fill="hold" nodeType="withEffect">
                                  <p:stCondLst>
                                    <p:cond delay="8000"/>
                                  </p:stCondLst>
                                  <p:childTnLst>
                                    <p:animEffect transition="out" filter="slide(fromBottom)">
                                      <p:cBhvr>
                                        <p:cTn id="92" dur="500"/>
                                        <p:tgtEl>
                                          <p:spTgt spid="50254"/>
                                        </p:tgtEl>
                                      </p:cBhvr>
                                    </p:animEffect>
                                    <p:set>
                                      <p:cBhvr>
                                        <p:cTn id="93" dur="1" fill="hold">
                                          <p:stCondLst>
                                            <p:cond delay="499"/>
                                          </p:stCondLst>
                                        </p:cTn>
                                        <p:tgtEl>
                                          <p:spTgt spid="50254"/>
                                        </p:tgtEl>
                                        <p:attrNameLst>
                                          <p:attrName>style.visibility</p:attrName>
                                        </p:attrNameLst>
                                      </p:cBhvr>
                                      <p:to>
                                        <p:strVal val="hidden"/>
                                      </p:to>
                                    </p:set>
                                  </p:childTnLst>
                                </p:cTn>
                              </p:par>
                              <p:par>
                                <p:cTn id="94" presetID="12" presetClass="entr" presetSubtype="1" fill="hold" nodeType="withEffect">
                                  <p:stCondLst>
                                    <p:cond delay="8000"/>
                                  </p:stCondLst>
                                  <p:childTnLst>
                                    <p:set>
                                      <p:cBhvr>
                                        <p:cTn id="95" dur="1" fill="hold">
                                          <p:stCondLst>
                                            <p:cond delay="0"/>
                                          </p:stCondLst>
                                        </p:cTn>
                                        <p:tgtEl>
                                          <p:spTgt spid="50257"/>
                                        </p:tgtEl>
                                        <p:attrNameLst>
                                          <p:attrName>style.visibility</p:attrName>
                                        </p:attrNameLst>
                                      </p:cBhvr>
                                      <p:to>
                                        <p:strVal val="visible"/>
                                      </p:to>
                                    </p:set>
                                    <p:animEffect transition="in" filter="slide(fromTop)">
                                      <p:cBhvr>
                                        <p:cTn id="96" dur="500"/>
                                        <p:tgtEl>
                                          <p:spTgt spid="50257"/>
                                        </p:tgtEl>
                                      </p:cBhvr>
                                    </p:animEffect>
                                  </p:childTnLst>
                                </p:cTn>
                              </p:par>
                              <p:par>
                                <p:cTn id="97" presetID="12" presetClass="exit" presetSubtype="4" fill="hold" nodeType="withEffect">
                                  <p:stCondLst>
                                    <p:cond delay="9000"/>
                                  </p:stCondLst>
                                  <p:childTnLst>
                                    <p:animEffect transition="out" filter="slide(fromBottom)">
                                      <p:cBhvr>
                                        <p:cTn id="98" dur="500"/>
                                        <p:tgtEl>
                                          <p:spTgt spid="50257"/>
                                        </p:tgtEl>
                                      </p:cBhvr>
                                    </p:animEffect>
                                    <p:set>
                                      <p:cBhvr>
                                        <p:cTn id="99" dur="1" fill="hold">
                                          <p:stCondLst>
                                            <p:cond delay="499"/>
                                          </p:stCondLst>
                                        </p:cTn>
                                        <p:tgtEl>
                                          <p:spTgt spid="50257"/>
                                        </p:tgtEl>
                                        <p:attrNameLst>
                                          <p:attrName>style.visibility</p:attrName>
                                        </p:attrNameLst>
                                      </p:cBhvr>
                                      <p:to>
                                        <p:strVal val="hidden"/>
                                      </p:to>
                                    </p:set>
                                  </p:childTnLst>
                                </p:cTn>
                              </p:par>
                              <p:par>
                                <p:cTn id="100" presetID="12" presetClass="entr" presetSubtype="1" fill="hold" nodeType="withEffect">
                                  <p:stCondLst>
                                    <p:cond delay="9000"/>
                                  </p:stCondLst>
                                  <p:childTnLst>
                                    <p:set>
                                      <p:cBhvr>
                                        <p:cTn id="101" dur="1" fill="hold">
                                          <p:stCondLst>
                                            <p:cond delay="0"/>
                                          </p:stCondLst>
                                        </p:cTn>
                                        <p:tgtEl>
                                          <p:spTgt spid="50269"/>
                                        </p:tgtEl>
                                        <p:attrNameLst>
                                          <p:attrName>style.visibility</p:attrName>
                                        </p:attrNameLst>
                                      </p:cBhvr>
                                      <p:to>
                                        <p:strVal val="visible"/>
                                      </p:to>
                                    </p:set>
                                    <p:animEffect transition="in" filter="slide(fromTop)">
                                      <p:cBhvr>
                                        <p:cTn id="102" dur="500"/>
                                        <p:tgtEl>
                                          <p:spTgt spid="50269"/>
                                        </p:tgtEl>
                                      </p:cBhvr>
                                    </p:animEffect>
                                  </p:childTnLst>
                                </p:cTn>
                              </p:par>
                              <p:par>
                                <p:cTn id="103" presetID="12" presetClass="entr" presetSubtype="1" fill="hold" nodeType="withEffect">
                                  <p:stCondLst>
                                    <p:cond delay="10000"/>
                                  </p:stCondLst>
                                  <p:childTnLst>
                                    <p:set>
                                      <p:cBhvr>
                                        <p:cTn id="104" dur="1" fill="hold">
                                          <p:stCondLst>
                                            <p:cond delay="0"/>
                                          </p:stCondLst>
                                        </p:cTn>
                                        <p:tgtEl>
                                          <p:spTgt spid="50275"/>
                                        </p:tgtEl>
                                        <p:attrNameLst>
                                          <p:attrName>style.visibility</p:attrName>
                                        </p:attrNameLst>
                                      </p:cBhvr>
                                      <p:to>
                                        <p:strVal val="visible"/>
                                      </p:to>
                                    </p:set>
                                    <p:animEffect transition="in" filter="slide(fromTop)">
                                      <p:cBhvr>
                                        <p:cTn id="105" dur="500"/>
                                        <p:tgtEl>
                                          <p:spTgt spid="50275"/>
                                        </p:tgtEl>
                                      </p:cBhvr>
                                    </p:animEffect>
                                  </p:childTnLst>
                                </p:cTn>
                              </p:par>
                              <p:par>
                                <p:cTn id="106" presetID="12" presetClass="exit" presetSubtype="4" fill="hold" nodeType="withEffect">
                                  <p:stCondLst>
                                    <p:cond delay="10000"/>
                                  </p:stCondLst>
                                  <p:childTnLst>
                                    <p:animEffect transition="out" filter="slide(fromBottom)">
                                      <p:cBhvr>
                                        <p:cTn id="107" dur="500"/>
                                        <p:tgtEl>
                                          <p:spTgt spid="50269"/>
                                        </p:tgtEl>
                                      </p:cBhvr>
                                    </p:animEffect>
                                    <p:set>
                                      <p:cBhvr>
                                        <p:cTn id="108" dur="1" fill="hold">
                                          <p:stCondLst>
                                            <p:cond delay="499"/>
                                          </p:stCondLst>
                                        </p:cTn>
                                        <p:tgtEl>
                                          <p:spTgt spid="50269"/>
                                        </p:tgtEl>
                                        <p:attrNameLst>
                                          <p:attrName>style.visibility</p:attrName>
                                        </p:attrNameLst>
                                      </p:cBhvr>
                                      <p:to>
                                        <p:strVal val="hidden"/>
                                      </p:to>
                                    </p:set>
                                  </p:childTnLst>
                                </p:cTn>
                              </p:par>
                              <p:par>
                                <p:cTn id="109" presetID="12" presetClass="exit" presetSubtype="4" fill="hold" nodeType="withEffect">
                                  <p:stCondLst>
                                    <p:cond delay="10000"/>
                                  </p:stCondLst>
                                  <p:childTnLst>
                                    <p:animEffect transition="out" filter="slide(fromBottom)">
                                      <p:cBhvr>
                                        <p:cTn id="110" dur="500"/>
                                        <p:tgtEl>
                                          <p:spTgt spid="50260"/>
                                        </p:tgtEl>
                                      </p:cBhvr>
                                    </p:animEffect>
                                    <p:set>
                                      <p:cBhvr>
                                        <p:cTn id="111" dur="1" fill="hold">
                                          <p:stCondLst>
                                            <p:cond delay="499"/>
                                          </p:stCondLst>
                                        </p:cTn>
                                        <p:tgtEl>
                                          <p:spTgt spid="50260"/>
                                        </p:tgtEl>
                                        <p:attrNameLst>
                                          <p:attrName>style.visibility</p:attrName>
                                        </p:attrNameLst>
                                      </p:cBhvr>
                                      <p:to>
                                        <p:strVal val="hidden"/>
                                      </p:to>
                                    </p:set>
                                  </p:childTnLst>
                                </p:cTn>
                              </p:par>
                              <p:par>
                                <p:cTn id="112" presetID="12" presetClass="entr" presetSubtype="1" fill="hold" nodeType="withEffect">
                                  <p:stCondLst>
                                    <p:cond delay="10000"/>
                                  </p:stCondLst>
                                  <p:childTnLst>
                                    <p:set>
                                      <p:cBhvr>
                                        <p:cTn id="113" dur="1" fill="hold">
                                          <p:stCondLst>
                                            <p:cond delay="0"/>
                                          </p:stCondLst>
                                        </p:cTn>
                                        <p:tgtEl>
                                          <p:spTgt spid="50272"/>
                                        </p:tgtEl>
                                        <p:attrNameLst>
                                          <p:attrName>style.visibility</p:attrName>
                                        </p:attrNameLst>
                                      </p:cBhvr>
                                      <p:to>
                                        <p:strVal val="visible"/>
                                      </p:to>
                                    </p:set>
                                    <p:animEffect transition="in" filter="slide(fromTop)">
                                      <p:cBhvr>
                                        <p:cTn id="114" dur="500"/>
                                        <p:tgtEl>
                                          <p:spTgt spid="50272"/>
                                        </p:tgtEl>
                                      </p:cBhvr>
                                    </p:animEffect>
                                  </p:childTnLst>
                                </p:cTn>
                              </p:par>
                              <p:par>
                                <p:cTn id="115" presetID="12" presetClass="exit" presetSubtype="4" fill="hold" nodeType="withEffect">
                                  <p:stCondLst>
                                    <p:cond delay="11000"/>
                                  </p:stCondLst>
                                  <p:childTnLst>
                                    <p:animEffect transition="out" filter="slide(fromBottom)">
                                      <p:cBhvr>
                                        <p:cTn id="116" dur="500"/>
                                        <p:tgtEl>
                                          <p:spTgt spid="50275"/>
                                        </p:tgtEl>
                                      </p:cBhvr>
                                    </p:animEffect>
                                    <p:set>
                                      <p:cBhvr>
                                        <p:cTn id="117" dur="1" fill="hold">
                                          <p:stCondLst>
                                            <p:cond delay="499"/>
                                          </p:stCondLst>
                                        </p:cTn>
                                        <p:tgtEl>
                                          <p:spTgt spid="50275"/>
                                        </p:tgtEl>
                                        <p:attrNameLst>
                                          <p:attrName>style.visibility</p:attrName>
                                        </p:attrNameLst>
                                      </p:cBhvr>
                                      <p:to>
                                        <p:strVal val="hidden"/>
                                      </p:to>
                                    </p:set>
                                  </p:childTnLst>
                                </p:cTn>
                              </p:par>
                              <p:par>
                                <p:cTn id="118" presetID="12" presetClass="entr" presetSubtype="1" fill="hold" nodeType="withEffect">
                                  <p:stCondLst>
                                    <p:cond delay="11000"/>
                                  </p:stCondLst>
                                  <p:childTnLst>
                                    <p:set>
                                      <p:cBhvr>
                                        <p:cTn id="119" dur="1" fill="hold">
                                          <p:stCondLst>
                                            <p:cond delay="0"/>
                                          </p:stCondLst>
                                        </p:cTn>
                                        <p:tgtEl>
                                          <p:spTgt spid="50278"/>
                                        </p:tgtEl>
                                        <p:attrNameLst>
                                          <p:attrName>style.visibility</p:attrName>
                                        </p:attrNameLst>
                                      </p:cBhvr>
                                      <p:to>
                                        <p:strVal val="visible"/>
                                      </p:to>
                                    </p:set>
                                    <p:animEffect transition="in" filter="slide(fromTop)">
                                      <p:cBhvr>
                                        <p:cTn id="120" dur="500"/>
                                        <p:tgtEl>
                                          <p:spTgt spid="50278"/>
                                        </p:tgtEl>
                                      </p:cBhvr>
                                    </p:animEffect>
                                  </p:childTnLst>
                                </p:cTn>
                              </p:par>
                              <p:par>
                                <p:cTn id="121" presetID="12" presetClass="exit" presetSubtype="4" fill="hold" nodeType="withEffect">
                                  <p:stCondLst>
                                    <p:cond delay="12000"/>
                                  </p:stCondLst>
                                  <p:childTnLst>
                                    <p:animEffect transition="out" filter="slide(fromBottom)">
                                      <p:cBhvr>
                                        <p:cTn id="122" dur="500"/>
                                        <p:tgtEl>
                                          <p:spTgt spid="50278"/>
                                        </p:tgtEl>
                                      </p:cBhvr>
                                    </p:animEffect>
                                    <p:set>
                                      <p:cBhvr>
                                        <p:cTn id="123" dur="1" fill="hold">
                                          <p:stCondLst>
                                            <p:cond delay="499"/>
                                          </p:stCondLst>
                                        </p:cTn>
                                        <p:tgtEl>
                                          <p:spTgt spid="50278"/>
                                        </p:tgtEl>
                                        <p:attrNameLst>
                                          <p:attrName>style.visibility</p:attrName>
                                        </p:attrNameLst>
                                      </p:cBhvr>
                                      <p:to>
                                        <p:strVal val="hidden"/>
                                      </p:to>
                                    </p:set>
                                  </p:childTnLst>
                                </p:cTn>
                              </p:par>
                              <p:par>
                                <p:cTn id="124" presetID="12" presetClass="entr" presetSubtype="1" fill="hold" nodeType="withEffect">
                                  <p:stCondLst>
                                    <p:cond delay="12000"/>
                                  </p:stCondLst>
                                  <p:childTnLst>
                                    <p:set>
                                      <p:cBhvr>
                                        <p:cTn id="125" dur="1" fill="hold">
                                          <p:stCondLst>
                                            <p:cond delay="0"/>
                                          </p:stCondLst>
                                        </p:cTn>
                                        <p:tgtEl>
                                          <p:spTgt spid="50281"/>
                                        </p:tgtEl>
                                        <p:attrNameLst>
                                          <p:attrName>style.visibility</p:attrName>
                                        </p:attrNameLst>
                                      </p:cBhvr>
                                      <p:to>
                                        <p:strVal val="visible"/>
                                      </p:to>
                                    </p:set>
                                    <p:animEffect transition="in" filter="slide(fromTop)">
                                      <p:cBhvr>
                                        <p:cTn id="126" dur="500"/>
                                        <p:tgtEl>
                                          <p:spTgt spid="50281"/>
                                        </p:tgtEl>
                                      </p:cBhvr>
                                    </p:animEffect>
                                  </p:childTnLst>
                                </p:cTn>
                              </p:par>
                              <p:par>
                                <p:cTn id="127" presetID="12" presetClass="exit" presetSubtype="4" fill="hold" nodeType="withEffect">
                                  <p:stCondLst>
                                    <p:cond delay="13000"/>
                                  </p:stCondLst>
                                  <p:childTnLst>
                                    <p:animEffect transition="out" filter="slide(fromBottom)">
                                      <p:cBhvr>
                                        <p:cTn id="128" dur="500"/>
                                        <p:tgtEl>
                                          <p:spTgt spid="50281"/>
                                        </p:tgtEl>
                                      </p:cBhvr>
                                    </p:animEffect>
                                    <p:set>
                                      <p:cBhvr>
                                        <p:cTn id="129" dur="1" fill="hold">
                                          <p:stCondLst>
                                            <p:cond delay="499"/>
                                          </p:stCondLst>
                                        </p:cTn>
                                        <p:tgtEl>
                                          <p:spTgt spid="50281"/>
                                        </p:tgtEl>
                                        <p:attrNameLst>
                                          <p:attrName>style.visibility</p:attrName>
                                        </p:attrNameLst>
                                      </p:cBhvr>
                                      <p:to>
                                        <p:strVal val="hidden"/>
                                      </p:to>
                                    </p:set>
                                  </p:childTnLst>
                                </p:cTn>
                              </p:par>
                              <p:par>
                                <p:cTn id="130" presetID="12" presetClass="entr" presetSubtype="1" fill="hold" nodeType="withEffect">
                                  <p:stCondLst>
                                    <p:cond delay="13000"/>
                                  </p:stCondLst>
                                  <p:childTnLst>
                                    <p:set>
                                      <p:cBhvr>
                                        <p:cTn id="131" dur="1" fill="hold">
                                          <p:stCondLst>
                                            <p:cond delay="0"/>
                                          </p:stCondLst>
                                        </p:cTn>
                                        <p:tgtEl>
                                          <p:spTgt spid="50284"/>
                                        </p:tgtEl>
                                        <p:attrNameLst>
                                          <p:attrName>style.visibility</p:attrName>
                                        </p:attrNameLst>
                                      </p:cBhvr>
                                      <p:to>
                                        <p:strVal val="visible"/>
                                      </p:to>
                                    </p:set>
                                    <p:animEffect transition="in" filter="slide(fromTop)">
                                      <p:cBhvr>
                                        <p:cTn id="132" dur="500"/>
                                        <p:tgtEl>
                                          <p:spTgt spid="50284"/>
                                        </p:tgtEl>
                                      </p:cBhvr>
                                    </p:animEffect>
                                  </p:childTnLst>
                                </p:cTn>
                              </p:par>
                              <p:par>
                                <p:cTn id="133" presetID="12" presetClass="exit" presetSubtype="4" fill="hold" nodeType="withEffect">
                                  <p:stCondLst>
                                    <p:cond delay="14000"/>
                                  </p:stCondLst>
                                  <p:childTnLst>
                                    <p:animEffect transition="out" filter="slide(fromBottom)">
                                      <p:cBhvr>
                                        <p:cTn id="134" dur="500"/>
                                        <p:tgtEl>
                                          <p:spTgt spid="50284"/>
                                        </p:tgtEl>
                                      </p:cBhvr>
                                    </p:animEffect>
                                    <p:set>
                                      <p:cBhvr>
                                        <p:cTn id="135" dur="1" fill="hold">
                                          <p:stCondLst>
                                            <p:cond delay="499"/>
                                          </p:stCondLst>
                                        </p:cTn>
                                        <p:tgtEl>
                                          <p:spTgt spid="50284"/>
                                        </p:tgtEl>
                                        <p:attrNameLst>
                                          <p:attrName>style.visibility</p:attrName>
                                        </p:attrNameLst>
                                      </p:cBhvr>
                                      <p:to>
                                        <p:strVal val="hidden"/>
                                      </p:to>
                                    </p:set>
                                  </p:childTnLst>
                                </p:cTn>
                              </p:par>
                              <p:par>
                                <p:cTn id="136" presetID="12" presetClass="entr" presetSubtype="1" fill="hold" nodeType="withEffect">
                                  <p:stCondLst>
                                    <p:cond delay="14000"/>
                                  </p:stCondLst>
                                  <p:childTnLst>
                                    <p:set>
                                      <p:cBhvr>
                                        <p:cTn id="137" dur="1" fill="hold">
                                          <p:stCondLst>
                                            <p:cond delay="0"/>
                                          </p:stCondLst>
                                        </p:cTn>
                                        <p:tgtEl>
                                          <p:spTgt spid="50287"/>
                                        </p:tgtEl>
                                        <p:attrNameLst>
                                          <p:attrName>style.visibility</p:attrName>
                                        </p:attrNameLst>
                                      </p:cBhvr>
                                      <p:to>
                                        <p:strVal val="visible"/>
                                      </p:to>
                                    </p:set>
                                    <p:animEffect transition="in" filter="slide(fromTop)">
                                      <p:cBhvr>
                                        <p:cTn id="138" dur="500"/>
                                        <p:tgtEl>
                                          <p:spTgt spid="50287"/>
                                        </p:tgtEl>
                                      </p:cBhvr>
                                    </p:animEffect>
                                  </p:childTnLst>
                                </p:cTn>
                              </p:par>
                              <p:par>
                                <p:cTn id="139" presetID="12" presetClass="exit" presetSubtype="4" fill="hold" nodeType="withEffect">
                                  <p:stCondLst>
                                    <p:cond delay="15000"/>
                                  </p:stCondLst>
                                  <p:childTnLst>
                                    <p:animEffect transition="out" filter="slide(fromBottom)">
                                      <p:cBhvr>
                                        <p:cTn id="140" dur="500"/>
                                        <p:tgtEl>
                                          <p:spTgt spid="50287"/>
                                        </p:tgtEl>
                                      </p:cBhvr>
                                    </p:animEffect>
                                    <p:set>
                                      <p:cBhvr>
                                        <p:cTn id="141" dur="1" fill="hold">
                                          <p:stCondLst>
                                            <p:cond delay="499"/>
                                          </p:stCondLst>
                                        </p:cTn>
                                        <p:tgtEl>
                                          <p:spTgt spid="50287"/>
                                        </p:tgtEl>
                                        <p:attrNameLst>
                                          <p:attrName>style.visibility</p:attrName>
                                        </p:attrNameLst>
                                      </p:cBhvr>
                                      <p:to>
                                        <p:strVal val="hidden"/>
                                      </p:to>
                                    </p:set>
                                  </p:childTnLst>
                                </p:cTn>
                              </p:par>
                              <p:par>
                                <p:cTn id="142" presetID="12" presetClass="entr" presetSubtype="1" fill="hold" nodeType="withEffect">
                                  <p:stCondLst>
                                    <p:cond delay="15000"/>
                                  </p:stCondLst>
                                  <p:childTnLst>
                                    <p:set>
                                      <p:cBhvr>
                                        <p:cTn id="143" dur="1" fill="hold">
                                          <p:stCondLst>
                                            <p:cond delay="0"/>
                                          </p:stCondLst>
                                        </p:cTn>
                                        <p:tgtEl>
                                          <p:spTgt spid="50290"/>
                                        </p:tgtEl>
                                        <p:attrNameLst>
                                          <p:attrName>style.visibility</p:attrName>
                                        </p:attrNameLst>
                                      </p:cBhvr>
                                      <p:to>
                                        <p:strVal val="visible"/>
                                      </p:to>
                                    </p:set>
                                    <p:animEffect transition="in" filter="slide(fromTop)">
                                      <p:cBhvr>
                                        <p:cTn id="144" dur="500"/>
                                        <p:tgtEl>
                                          <p:spTgt spid="50290"/>
                                        </p:tgtEl>
                                      </p:cBhvr>
                                    </p:animEffect>
                                  </p:childTnLst>
                                </p:cTn>
                              </p:par>
                              <p:par>
                                <p:cTn id="145" presetID="12" presetClass="exit" presetSubtype="4" fill="hold" nodeType="withEffect">
                                  <p:stCondLst>
                                    <p:cond delay="16000"/>
                                  </p:stCondLst>
                                  <p:childTnLst>
                                    <p:animEffect transition="out" filter="slide(fromBottom)">
                                      <p:cBhvr>
                                        <p:cTn id="146" dur="500"/>
                                        <p:tgtEl>
                                          <p:spTgt spid="50290"/>
                                        </p:tgtEl>
                                      </p:cBhvr>
                                    </p:animEffect>
                                    <p:set>
                                      <p:cBhvr>
                                        <p:cTn id="147" dur="1" fill="hold">
                                          <p:stCondLst>
                                            <p:cond delay="499"/>
                                          </p:stCondLst>
                                        </p:cTn>
                                        <p:tgtEl>
                                          <p:spTgt spid="50290"/>
                                        </p:tgtEl>
                                        <p:attrNameLst>
                                          <p:attrName>style.visibility</p:attrName>
                                        </p:attrNameLst>
                                      </p:cBhvr>
                                      <p:to>
                                        <p:strVal val="hidden"/>
                                      </p:to>
                                    </p:set>
                                  </p:childTnLst>
                                </p:cTn>
                              </p:par>
                              <p:par>
                                <p:cTn id="148" presetID="12" presetClass="entr" presetSubtype="1" fill="hold" nodeType="withEffect">
                                  <p:stCondLst>
                                    <p:cond delay="16000"/>
                                  </p:stCondLst>
                                  <p:childTnLst>
                                    <p:set>
                                      <p:cBhvr>
                                        <p:cTn id="149" dur="1" fill="hold">
                                          <p:stCondLst>
                                            <p:cond delay="0"/>
                                          </p:stCondLst>
                                        </p:cTn>
                                        <p:tgtEl>
                                          <p:spTgt spid="50293"/>
                                        </p:tgtEl>
                                        <p:attrNameLst>
                                          <p:attrName>style.visibility</p:attrName>
                                        </p:attrNameLst>
                                      </p:cBhvr>
                                      <p:to>
                                        <p:strVal val="visible"/>
                                      </p:to>
                                    </p:set>
                                    <p:animEffect transition="in" filter="slide(fromTop)">
                                      <p:cBhvr>
                                        <p:cTn id="150" dur="500"/>
                                        <p:tgtEl>
                                          <p:spTgt spid="50293"/>
                                        </p:tgtEl>
                                      </p:cBhvr>
                                    </p:animEffect>
                                  </p:childTnLst>
                                </p:cTn>
                              </p:par>
                              <p:par>
                                <p:cTn id="151" presetID="12" presetClass="exit" presetSubtype="4" fill="hold" nodeType="withEffect">
                                  <p:stCondLst>
                                    <p:cond delay="17000"/>
                                  </p:stCondLst>
                                  <p:childTnLst>
                                    <p:animEffect transition="out" filter="slide(fromBottom)">
                                      <p:cBhvr>
                                        <p:cTn id="152" dur="500"/>
                                        <p:tgtEl>
                                          <p:spTgt spid="50293"/>
                                        </p:tgtEl>
                                      </p:cBhvr>
                                    </p:animEffect>
                                    <p:set>
                                      <p:cBhvr>
                                        <p:cTn id="153" dur="1" fill="hold">
                                          <p:stCondLst>
                                            <p:cond delay="499"/>
                                          </p:stCondLst>
                                        </p:cTn>
                                        <p:tgtEl>
                                          <p:spTgt spid="50293"/>
                                        </p:tgtEl>
                                        <p:attrNameLst>
                                          <p:attrName>style.visibility</p:attrName>
                                        </p:attrNameLst>
                                      </p:cBhvr>
                                      <p:to>
                                        <p:strVal val="hidden"/>
                                      </p:to>
                                    </p:set>
                                  </p:childTnLst>
                                </p:cTn>
                              </p:par>
                              <p:par>
                                <p:cTn id="154" presetID="12" presetClass="entr" presetSubtype="1" fill="hold" nodeType="withEffect">
                                  <p:stCondLst>
                                    <p:cond delay="17000"/>
                                  </p:stCondLst>
                                  <p:childTnLst>
                                    <p:set>
                                      <p:cBhvr>
                                        <p:cTn id="155" dur="1" fill="hold">
                                          <p:stCondLst>
                                            <p:cond delay="0"/>
                                          </p:stCondLst>
                                        </p:cTn>
                                        <p:tgtEl>
                                          <p:spTgt spid="50296"/>
                                        </p:tgtEl>
                                        <p:attrNameLst>
                                          <p:attrName>style.visibility</p:attrName>
                                        </p:attrNameLst>
                                      </p:cBhvr>
                                      <p:to>
                                        <p:strVal val="visible"/>
                                      </p:to>
                                    </p:set>
                                    <p:animEffect transition="in" filter="slide(fromTop)">
                                      <p:cBhvr>
                                        <p:cTn id="156" dur="500"/>
                                        <p:tgtEl>
                                          <p:spTgt spid="50296"/>
                                        </p:tgtEl>
                                      </p:cBhvr>
                                    </p:animEffect>
                                  </p:childTnLst>
                                </p:cTn>
                              </p:par>
                              <p:par>
                                <p:cTn id="157" presetID="12" presetClass="exit" presetSubtype="4" fill="hold" nodeType="withEffect">
                                  <p:stCondLst>
                                    <p:cond delay="18000"/>
                                  </p:stCondLst>
                                  <p:childTnLst>
                                    <p:animEffect transition="out" filter="slide(fromBottom)">
                                      <p:cBhvr>
                                        <p:cTn id="158" dur="500"/>
                                        <p:tgtEl>
                                          <p:spTgt spid="50296"/>
                                        </p:tgtEl>
                                      </p:cBhvr>
                                    </p:animEffect>
                                    <p:set>
                                      <p:cBhvr>
                                        <p:cTn id="159" dur="1" fill="hold">
                                          <p:stCondLst>
                                            <p:cond delay="499"/>
                                          </p:stCondLst>
                                        </p:cTn>
                                        <p:tgtEl>
                                          <p:spTgt spid="50296"/>
                                        </p:tgtEl>
                                        <p:attrNameLst>
                                          <p:attrName>style.visibility</p:attrName>
                                        </p:attrNameLst>
                                      </p:cBhvr>
                                      <p:to>
                                        <p:strVal val="hidden"/>
                                      </p:to>
                                    </p:set>
                                  </p:childTnLst>
                                </p:cTn>
                              </p:par>
                              <p:par>
                                <p:cTn id="160" presetID="12" presetClass="entr" presetSubtype="1" fill="hold" nodeType="withEffect">
                                  <p:stCondLst>
                                    <p:cond delay="18000"/>
                                  </p:stCondLst>
                                  <p:childTnLst>
                                    <p:set>
                                      <p:cBhvr>
                                        <p:cTn id="161" dur="1" fill="hold">
                                          <p:stCondLst>
                                            <p:cond delay="0"/>
                                          </p:stCondLst>
                                        </p:cTn>
                                        <p:tgtEl>
                                          <p:spTgt spid="50299"/>
                                        </p:tgtEl>
                                        <p:attrNameLst>
                                          <p:attrName>style.visibility</p:attrName>
                                        </p:attrNameLst>
                                      </p:cBhvr>
                                      <p:to>
                                        <p:strVal val="visible"/>
                                      </p:to>
                                    </p:set>
                                    <p:animEffect transition="in" filter="slide(fromTop)">
                                      <p:cBhvr>
                                        <p:cTn id="162" dur="500"/>
                                        <p:tgtEl>
                                          <p:spTgt spid="50299"/>
                                        </p:tgtEl>
                                      </p:cBhvr>
                                    </p:animEffect>
                                  </p:childTnLst>
                                </p:cTn>
                              </p:par>
                              <p:par>
                                <p:cTn id="163" presetID="12" presetClass="exit" presetSubtype="4" fill="hold" nodeType="withEffect">
                                  <p:stCondLst>
                                    <p:cond delay="19000"/>
                                  </p:stCondLst>
                                  <p:childTnLst>
                                    <p:animEffect transition="out" filter="slide(fromBottom)">
                                      <p:cBhvr>
                                        <p:cTn id="164" dur="500"/>
                                        <p:tgtEl>
                                          <p:spTgt spid="50299"/>
                                        </p:tgtEl>
                                      </p:cBhvr>
                                    </p:animEffect>
                                    <p:set>
                                      <p:cBhvr>
                                        <p:cTn id="165" dur="1" fill="hold">
                                          <p:stCondLst>
                                            <p:cond delay="499"/>
                                          </p:stCondLst>
                                        </p:cTn>
                                        <p:tgtEl>
                                          <p:spTgt spid="50299"/>
                                        </p:tgtEl>
                                        <p:attrNameLst>
                                          <p:attrName>style.visibility</p:attrName>
                                        </p:attrNameLst>
                                      </p:cBhvr>
                                      <p:to>
                                        <p:strVal val="hidden"/>
                                      </p:to>
                                    </p:set>
                                  </p:childTnLst>
                                </p:cTn>
                              </p:par>
                              <p:par>
                                <p:cTn id="166" presetID="12" presetClass="entr" presetSubtype="1" fill="hold" nodeType="withEffect">
                                  <p:stCondLst>
                                    <p:cond delay="19000"/>
                                  </p:stCondLst>
                                  <p:childTnLst>
                                    <p:set>
                                      <p:cBhvr>
                                        <p:cTn id="167" dur="1" fill="hold">
                                          <p:stCondLst>
                                            <p:cond delay="0"/>
                                          </p:stCondLst>
                                        </p:cTn>
                                        <p:tgtEl>
                                          <p:spTgt spid="50302"/>
                                        </p:tgtEl>
                                        <p:attrNameLst>
                                          <p:attrName>style.visibility</p:attrName>
                                        </p:attrNameLst>
                                      </p:cBhvr>
                                      <p:to>
                                        <p:strVal val="visible"/>
                                      </p:to>
                                    </p:set>
                                    <p:animEffect transition="in" filter="slide(fromTop)">
                                      <p:cBhvr>
                                        <p:cTn id="168" dur="500"/>
                                        <p:tgtEl>
                                          <p:spTgt spid="50302"/>
                                        </p:tgtEl>
                                      </p:cBhvr>
                                    </p:animEffect>
                                  </p:childTnLst>
                                </p:cTn>
                              </p:par>
                              <p:par>
                                <p:cTn id="169" presetID="12" presetClass="exit" presetSubtype="4" fill="hold" nodeType="withEffect">
                                  <p:stCondLst>
                                    <p:cond delay="20000"/>
                                  </p:stCondLst>
                                  <p:childTnLst>
                                    <p:animEffect transition="out" filter="slide(fromBottom)">
                                      <p:cBhvr>
                                        <p:cTn id="170" dur="500"/>
                                        <p:tgtEl>
                                          <p:spTgt spid="50302"/>
                                        </p:tgtEl>
                                      </p:cBhvr>
                                    </p:animEffect>
                                    <p:set>
                                      <p:cBhvr>
                                        <p:cTn id="171" dur="1" fill="hold">
                                          <p:stCondLst>
                                            <p:cond delay="499"/>
                                          </p:stCondLst>
                                        </p:cTn>
                                        <p:tgtEl>
                                          <p:spTgt spid="50302"/>
                                        </p:tgtEl>
                                        <p:attrNameLst>
                                          <p:attrName>style.visibility</p:attrName>
                                        </p:attrNameLst>
                                      </p:cBhvr>
                                      <p:to>
                                        <p:strVal val="hidden"/>
                                      </p:to>
                                    </p:set>
                                  </p:childTnLst>
                                </p:cTn>
                              </p:par>
                              <p:par>
                                <p:cTn id="172" presetID="12" presetClass="exit" presetSubtype="4" fill="hold" nodeType="withEffect">
                                  <p:stCondLst>
                                    <p:cond delay="20000"/>
                                  </p:stCondLst>
                                  <p:childTnLst>
                                    <p:animEffect transition="out" filter="slide(fromBottom)">
                                      <p:cBhvr>
                                        <p:cTn id="173" dur="500"/>
                                        <p:tgtEl>
                                          <p:spTgt spid="50272"/>
                                        </p:tgtEl>
                                      </p:cBhvr>
                                    </p:animEffect>
                                    <p:set>
                                      <p:cBhvr>
                                        <p:cTn id="174" dur="1" fill="hold">
                                          <p:stCondLst>
                                            <p:cond delay="499"/>
                                          </p:stCondLst>
                                        </p:cTn>
                                        <p:tgtEl>
                                          <p:spTgt spid="50272"/>
                                        </p:tgtEl>
                                        <p:attrNameLst>
                                          <p:attrName>style.visibility</p:attrName>
                                        </p:attrNameLst>
                                      </p:cBhvr>
                                      <p:to>
                                        <p:strVal val="hidden"/>
                                      </p:to>
                                    </p:set>
                                  </p:childTnLst>
                                </p:cTn>
                              </p:par>
                              <p:par>
                                <p:cTn id="175" presetID="12" presetClass="entr" presetSubtype="1" fill="hold" nodeType="withEffect">
                                  <p:stCondLst>
                                    <p:cond delay="20000"/>
                                  </p:stCondLst>
                                  <p:childTnLst>
                                    <p:set>
                                      <p:cBhvr>
                                        <p:cTn id="176" dur="1" fill="hold">
                                          <p:stCondLst>
                                            <p:cond delay="0"/>
                                          </p:stCondLst>
                                        </p:cTn>
                                        <p:tgtEl>
                                          <p:spTgt spid="50305"/>
                                        </p:tgtEl>
                                        <p:attrNameLst>
                                          <p:attrName>style.visibility</p:attrName>
                                        </p:attrNameLst>
                                      </p:cBhvr>
                                      <p:to>
                                        <p:strVal val="visible"/>
                                      </p:to>
                                    </p:set>
                                    <p:animEffect transition="in" filter="slide(fromTop)">
                                      <p:cBhvr>
                                        <p:cTn id="177" dur="500"/>
                                        <p:tgtEl>
                                          <p:spTgt spid="50305"/>
                                        </p:tgtEl>
                                      </p:cBhvr>
                                    </p:animEffect>
                                  </p:childTnLst>
                                </p:cTn>
                              </p:par>
                              <p:par>
                                <p:cTn id="178" presetID="12" presetClass="entr" presetSubtype="1" fill="hold" nodeType="withEffect">
                                  <p:stCondLst>
                                    <p:cond delay="20000"/>
                                  </p:stCondLst>
                                  <p:childTnLst>
                                    <p:set>
                                      <p:cBhvr>
                                        <p:cTn id="179" dur="1" fill="hold">
                                          <p:stCondLst>
                                            <p:cond delay="0"/>
                                          </p:stCondLst>
                                        </p:cTn>
                                        <p:tgtEl>
                                          <p:spTgt spid="50308"/>
                                        </p:tgtEl>
                                        <p:attrNameLst>
                                          <p:attrName>style.visibility</p:attrName>
                                        </p:attrNameLst>
                                      </p:cBhvr>
                                      <p:to>
                                        <p:strVal val="visible"/>
                                      </p:to>
                                    </p:set>
                                    <p:animEffect transition="in" filter="slide(fromTop)">
                                      <p:cBhvr>
                                        <p:cTn id="180" dur="500"/>
                                        <p:tgtEl>
                                          <p:spTgt spid="50308"/>
                                        </p:tgtEl>
                                      </p:cBhvr>
                                    </p:animEffect>
                                  </p:childTnLst>
                                </p:cTn>
                              </p:par>
                              <p:par>
                                <p:cTn id="181" presetID="12" presetClass="exit" presetSubtype="4" fill="hold" nodeType="withEffect">
                                  <p:stCondLst>
                                    <p:cond delay="21000"/>
                                  </p:stCondLst>
                                  <p:childTnLst>
                                    <p:animEffect transition="out" filter="slide(fromBottom)">
                                      <p:cBhvr>
                                        <p:cTn id="182" dur="500"/>
                                        <p:tgtEl>
                                          <p:spTgt spid="50308"/>
                                        </p:tgtEl>
                                      </p:cBhvr>
                                    </p:animEffect>
                                    <p:set>
                                      <p:cBhvr>
                                        <p:cTn id="183" dur="1" fill="hold">
                                          <p:stCondLst>
                                            <p:cond delay="499"/>
                                          </p:stCondLst>
                                        </p:cTn>
                                        <p:tgtEl>
                                          <p:spTgt spid="50308"/>
                                        </p:tgtEl>
                                        <p:attrNameLst>
                                          <p:attrName>style.visibility</p:attrName>
                                        </p:attrNameLst>
                                      </p:cBhvr>
                                      <p:to>
                                        <p:strVal val="hidden"/>
                                      </p:to>
                                    </p:set>
                                  </p:childTnLst>
                                </p:cTn>
                              </p:par>
                              <p:par>
                                <p:cTn id="184" presetID="12" presetClass="entr" presetSubtype="1" fill="hold" nodeType="withEffect">
                                  <p:stCondLst>
                                    <p:cond delay="21000"/>
                                  </p:stCondLst>
                                  <p:childTnLst>
                                    <p:set>
                                      <p:cBhvr>
                                        <p:cTn id="185" dur="1" fill="hold">
                                          <p:stCondLst>
                                            <p:cond delay="0"/>
                                          </p:stCondLst>
                                        </p:cTn>
                                        <p:tgtEl>
                                          <p:spTgt spid="50311"/>
                                        </p:tgtEl>
                                        <p:attrNameLst>
                                          <p:attrName>style.visibility</p:attrName>
                                        </p:attrNameLst>
                                      </p:cBhvr>
                                      <p:to>
                                        <p:strVal val="visible"/>
                                      </p:to>
                                    </p:set>
                                    <p:animEffect transition="in" filter="slide(fromTop)">
                                      <p:cBhvr>
                                        <p:cTn id="186" dur="500"/>
                                        <p:tgtEl>
                                          <p:spTgt spid="50311"/>
                                        </p:tgtEl>
                                      </p:cBhvr>
                                    </p:animEffect>
                                  </p:childTnLst>
                                </p:cTn>
                              </p:par>
                              <p:par>
                                <p:cTn id="187" presetID="12" presetClass="exit" presetSubtype="4" fill="hold" nodeType="withEffect">
                                  <p:stCondLst>
                                    <p:cond delay="22000"/>
                                  </p:stCondLst>
                                  <p:childTnLst>
                                    <p:animEffect transition="out" filter="slide(fromBottom)">
                                      <p:cBhvr>
                                        <p:cTn id="188" dur="500"/>
                                        <p:tgtEl>
                                          <p:spTgt spid="50311"/>
                                        </p:tgtEl>
                                      </p:cBhvr>
                                    </p:animEffect>
                                    <p:set>
                                      <p:cBhvr>
                                        <p:cTn id="189" dur="1" fill="hold">
                                          <p:stCondLst>
                                            <p:cond delay="499"/>
                                          </p:stCondLst>
                                        </p:cTn>
                                        <p:tgtEl>
                                          <p:spTgt spid="50311"/>
                                        </p:tgtEl>
                                        <p:attrNameLst>
                                          <p:attrName>style.visibility</p:attrName>
                                        </p:attrNameLst>
                                      </p:cBhvr>
                                      <p:to>
                                        <p:strVal val="hidden"/>
                                      </p:to>
                                    </p:set>
                                  </p:childTnLst>
                                </p:cTn>
                              </p:par>
                              <p:par>
                                <p:cTn id="190" presetID="12" presetClass="entr" presetSubtype="1" fill="hold" nodeType="withEffect">
                                  <p:stCondLst>
                                    <p:cond delay="22000"/>
                                  </p:stCondLst>
                                  <p:childTnLst>
                                    <p:set>
                                      <p:cBhvr>
                                        <p:cTn id="191" dur="1" fill="hold">
                                          <p:stCondLst>
                                            <p:cond delay="0"/>
                                          </p:stCondLst>
                                        </p:cTn>
                                        <p:tgtEl>
                                          <p:spTgt spid="50314"/>
                                        </p:tgtEl>
                                        <p:attrNameLst>
                                          <p:attrName>style.visibility</p:attrName>
                                        </p:attrNameLst>
                                      </p:cBhvr>
                                      <p:to>
                                        <p:strVal val="visible"/>
                                      </p:to>
                                    </p:set>
                                    <p:animEffect transition="in" filter="slide(fromTop)">
                                      <p:cBhvr>
                                        <p:cTn id="192" dur="500"/>
                                        <p:tgtEl>
                                          <p:spTgt spid="50314"/>
                                        </p:tgtEl>
                                      </p:cBhvr>
                                    </p:animEffect>
                                  </p:childTnLst>
                                </p:cTn>
                              </p:par>
                              <p:par>
                                <p:cTn id="193" presetID="12" presetClass="exit" presetSubtype="4" fill="hold" nodeType="withEffect">
                                  <p:stCondLst>
                                    <p:cond delay="23000"/>
                                  </p:stCondLst>
                                  <p:childTnLst>
                                    <p:animEffect transition="out" filter="slide(fromBottom)">
                                      <p:cBhvr>
                                        <p:cTn id="194" dur="500"/>
                                        <p:tgtEl>
                                          <p:spTgt spid="50314"/>
                                        </p:tgtEl>
                                      </p:cBhvr>
                                    </p:animEffect>
                                    <p:set>
                                      <p:cBhvr>
                                        <p:cTn id="195" dur="1" fill="hold">
                                          <p:stCondLst>
                                            <p:cond delay="499"/>
                                          </p:stCondLst>
                                        </p:cTn>
                                        <p:tgtEl>
                                          <p:spTgt spid="50314"/>
                                        </p:tgtEl>
                                        <p:attrNameLst>
                                          <p:attrName>style.visibility</p:attrName>
                                        </p:attrNameLst>
                                      </p:cBhvr>
                                      <p:to>
                                        <p:strVal val="hidden"/>
                                      </p:to>
                                    </p:set>
                                  </p:childTnLst>
                                </p:cTn>
                              </p:par>
                              <p:par>
                                <p:cTn id="196" presetID="12" presetClass="entr" presetSubtype="1" fill="hold" nodeType="withEffect">
                                  <p:stCondLst>
                                    <p:cond delay="23000"/>
                                  </p:stCondLst>
                                  <p:childTnLst>
                                    <p:set>
                                      <p:cBhvr>
                                        <p:cTn id="197" dur="1" fill="hold">
                                          <p:stCondLst>
                                            <p:cond delay="0"/>
                                          </p:stCondLst>
                                        </p:cTn>
                                        <p:tgtEl>
                                          <p:spTgt spid="50317"/>
                                        </p:tgtEl>
                                        <p:attrNameLst>
                                          <p:attrName>style.visibility</p:attrName>
                                        </p:attrNameLst>
                                      </p:cBhvr>
                                      <p:to>
                                        <p:strVal val="visible"/>
                                      </p:to>
                                    </p:set>
                                    <p:animEffect transition="in" filter="slide(fromTop)">
                                      <p:cBhvr>
                                        <p:cTn id="198" dur="500"/>
                                        <p:tgtEl>
                                          <p:spTgt spid="50317"/>
                                        </p:tgtEl>
                                      </p:cBhvr>
                                    </p:animEffect>
                                  </p:childTnLst>
                                </p:cTn>
                              </p:par>
                              <p:par>
                                <p:cTn id="199" presetID="12" presetClass="exit" presetSubtype="4" fill="hold" nodeType="withEffect">
                                  <p:stCondLst>
                                    <p:cond delay="24000"/>
                                  </p:stCondLst>
                                  <p:childTnLst>
                                    <p:animEffect transition="out" filter="slide(fromBottom)">
                                      <p:cBhvr>
                                        <p:cTn id="200" dur="500"/>
                                        <p:tgtEl>
                                          <p:spTgt spid="50317"/>
                                        </p:tgtEl>
                                      </p:cBhvr>
                                    </p:animEffect>
                                    <p:set>
                                      <p:cBhvr>
                                        <p:cTn id="201" dur="1" fill="hold">
                                          <p:stCondLst>
                                            <p:cond delay="499"/>
                                          </p:stCondLst>
                                        </p:cTn>
                                        <p:tgtEl>
                                          <p:spTgt spid="50317"/>
                                        </p:tgtEl>
                                        <p:attrNameLst>
                                          <p:attrName>style.visibility</p:attrName>
                                        </p:attrNameLst>
                                      </p:cBhvr>
                                      <p:to>
                                        <p:strVal val="hidden"/>
                                      </p:to>
                                    </p:set>
                                  </p:childTnLst>
                                </p:cTn>
                              </p:par>
                              <p:par>
                                <p:cTn id="202" presetID="12" presetClass="entr" presetSubtype="1" fill="hold" nodeType="withEffect">
                                  <p:stCondLst>
                                    <p:cond delay="24000"/>
                                  </p:stCondLst>
                                  <p:childTnLst>
                                    <p:set>
                                      <p:cBhvr>
                                        <p:cTn id="203" dur="1" fill="hold">
                                          <p:stCondLst>
                                            <p:cond delay="0"/>
                                          </p:stCondLst>
                                        </p:cTn>
                                        <p:tgtEl>
                                          <p:spTgt spid="50320"/>
                                        </p:tgtEl>
                                        <p:attrNameLst>
                                          <p:attrName>style.visibility</p:attrName>
                                        </p:attrNameLst>
                                      </p:cBhvr>
                                      <p:to>
                                        <p:strVal val="visible"/>
                                      </p:to>
                                    </p:set>
                                    <p:animEffect transition="in" filter="slide(fromTop)">
                                      <p:cBhvr>
                                        <p:cTn id="204" dur="500"/>
                                        <p:tgtEl>
                                          <p:spTgt spid="50320"/>
                                        </p:tgtEl>
                                      </p:cBhvr>
                                    </p:animEffect>
                                  </p:childTnLst>
                                </p:cTn>
                              </p:par>
                              <p:par>
                                <p:cTn id="205" presetID="12" presetClass="exit" presetSubtype="4" fill="hold" nodeType="withEffect">
                                  <p:stCondLst>
                                    <p:cond delay="25000"/>
                                  </p:stCondLst>
                                  <p:childTnLst>
                                    <p:animEffect transition="out" filter="slide(fromBottom)">
                                      <p:cBhvr>
                                        <p:cTn id="206" dur="500"/>
                                        <p:tgtEl>
                                          <p:spTgt spid="50320"/>
                                        </p:tgtEl>
                                      </p:cBhvr>
                                    </p:animEffect>
                                    <p:set>
                                      <p:cBhvr>
                                        <p:cTn id="207" dur="1" fill="hold">
                                          <p:stCondLst>
                                            <p:cond delay="499"/>
                                          </p:stCondLst>
                                        </p:cTn>
                                        <p:tgtEl>
                                          <p:spTgt spid="50320"/>
                                        </p:tgtEl>
                                        <p:attrNameLst>
                                          <p:attrName>style.visibility</p:attrName>
                                        </p:attrNameLst>
                                      </p:cBhvr>
                                      <p:to>
                                        <p:strVal val="hidden"/>
                                      </p:to>
                                    </p:set>
                                  </p:childTnLst>
                                </p:cTn>
                              </p:par>
                              <p:par>
                                <p:cTn id="208" presetID="12" presetClass="entr" presetSubtype="1" fill="hold" nodeType="withEffect">
                                  <p:stCondLst>
                                    <p:cond delay="25000"/>
                                  </p:stCondLst>
                                  <p:childTnLst>
                                    <p:set>
                                      <p:cBhvr>
                                        <p:cTn id="209" dur="1" fill="hold">
                                          <p:stCondLst>
                                            <p:cond delay="0"/>
                                          </p:stCondLst>
                                        </p:cTn>
                                        <p:tgtEl>
                                          <p:spTgt spid="50323"/>
                                        </p:tgtEl>
                                        <p:attrNameLst>
                                          <p:attrName>style.visibility</p:attrName>
                                        </p:attrNameLst>
                                      </p:cBhvr>
                                      <p:to>
                                        <p:strVal val="visible"/>
                                      </p:to>
                                    </p:set>
                                    <p:animEffect transition="in" filter="slide(fromTop)">
                                      <p:cBhvr>
                                        <p:cTn id="210" dur="500"/>
                                        <p:tgtEl>
                                          <p:spTgt spid="50323"/>
                                        </p:tgtEl>
                                      </p:cBhvr>
                                    </p:animEffect>
                                  </p:childTnLst>
                                </p:cTn>
                              </p:par>
                              <p:par>
                                <p:cTn id="211" presetID="12" presetClass="exit" presetSubtype="4" fill="hold" nodeType="withEffect">
                                  <p:stCondLst>
                                    <p:cond delay="26000"/>
                                  </p:stCondLst>
                                  <p:childTnLst>
                                    <p:animEffect transition="out" filter="slide(fromBottom)">
                                      <p:cBhvr>
                                        <p:cTn id="212" dur="500"/>
                                        <p:tgtEl>
                                          <p:spTgt spid="50323"/>
                                        </p:tgtEl>
                                      </p:cBhvr>
                                    </p:animEffect>
                                    <p:set>
                                      <p:cBhvr>
                                        <p:cTn id="213" dur="1" fill="hold">
                                          <p:stCondLst>
                                            <p:cond delay="499"/>
                                          </p:stCondLst>
                                        </p:cTn>
                                        <p:tgtEl>
                                          <p:spTgt spid="50323"/>
                                        </p:tgtEl>
                                        <p:attrNameLst>
                                          <p:attrName>style.visibility</p:attrName>
                                        </p:attrNameLst>
                                      </p:cBhvr>
                                      <p:to>
                                        <p:strVal val="hidden"/>
                                      </p:to>
                                    </p:set>
                                  </p:childTnLst>
                                </p:cTn>
                              </p:par>
                              <p:par>
                                <p:cTn id="214" presetID="12" presetClass="entr" presetSubtype="1" fill="hold" nodeType="withEffect">
                                  <p:stCondLst>
                                    <p:cond delay="26000"/>
                                  </p:stCondLst>
                                  <p:childTnLst>
                                    <p:set>
                                      <p:cBhvr>
                                        <p:cTn id="215" dur="1" fill="hold">
                                          <p:stCondLst>
                                            <p:cond delay="0"/>
                                          </p:stCondLst>
                                        </p:cTn>
                                        <p:tgtEl>
                                          <p:spTgt spid="50326"/>
                                        </p:tgtEl>
                                        <p:attrNameLst>
                                          <p:attrName>style.visibility</p:attrName>
                                        </p:attrNameLst>
                                      </p:cBhvr>
                                      <p:to>
                                        <p:strVal val="visible"/>
                                      </p:to>
                                    </p:set>
                                    <p:animEffect transition="in" filter="slide(fromTop)">
                                      <p:cBhvr>
                                        <p:cTn id="216" dur="500"/>
                                        <p:tgtEl>
                                          <p:spTgt spid="50326"/>
                                        </p:tgtEl>
                                      </p:cBhvr>
                                    </p:animEffect>
                                  </p:childTnLst>
                                </p:cTn>
                              </p:par>
                              <p:par>
                                <p:cTn id="217" presetID="12" presetClass="exit" presetSubtype="4" fill="hold" nodeType="withEffect">
                                  <p:stCondLst>
                                    <p:cond delay="27000"/>
                                  </p:stCondLst>
                                  <p:childTnLst>
                                    <p:animEffect transition="out" filter="slide(fromBottom)">
                                      <p:cBhvr>
                                        <p:cTn id="218" dur="500"/>
                                        <p:tgtEl>
                                          <p:spTgt spid="50326"/>
                                        </p:tgtEl>
                                      </p:cBhvr>
                                    </p:animEffect>
                                    <p:set>
                                      <p:cBhvr>
                                        <p:cTn id="219" dur="1" fill="hold">
                                          <p:stCondLst>
                                            <p:cond delay="499"/>
                                          </p:stCondLst>
                                        </p:cTn>
                                        <p:tgtEl>
                                          <p:spTgt spid="50326"/>
                                        </p:tgtEl>
                                        <p:attrNameLst>
                                          <p:attrName>style.visibility</p:attrName>
                                        </p:attrNameLst>
                                      </p:cBhvr>
                                      <p:to>
                                        <p:strVal val="hidden"/>
                                      </p:to>
                                    </p:set>
                                  </p:childTnLst>
                                </p:cTn>
                              </p:par>
                              <p:par>
                                <p:cTn id="220" presetID="12" presetClass="entr" presetSubtype="1" fill="hold" nodeType="withEffect">
                                  <p:stCondLst>
                                    <p:cond delay="27000"/>
                                  </p:stCondLst>
                                  <p:childTnLst>
                                    <p:set>
                                      <p:cBhvr>
                                        <p:cTn id="221" dur="1" fill="hold">
                                          <p:stCondLst>
                                            <p:cond delay="0"/>
                                          </p:stCondLst>
                                        </p:cTn>
                                        <p:tgtEl>
                                          <p:spTgt spid="50329"/>
                                        </p:tgtEl>
                                        <p:attrNameLst>
                                          <p:attrName>style.visibility</p:attrName>
                                        </p:attrNameLst>
                                      </p:cBhvr>
                                      <p:to>
                                        <p:strVal val="visible"/>
                                      </p:to>
                                    </p:set>
                                    <p:animEffect transition="in" filter="slide(fromTop)">
                                      <p:cBhvr>
                                        <p:cTn id="222" dur="500"/>
                                        <p:tgtEl>
                                          <p:spTgt spid="50329"/>
                                        </p:tgtEl>
                                      </p:cBhvr>
                                    </p:animEffect>
                                  </p:childTnLst>
                                </p:cTn>
                              </p:par>
                              <p:par>
                                <p:cTn id="223" presetID="12" presetClass="exit" presetSubtype="4" fill="hold" nodeType="withEffect">
                                  <p:stCondLst>
                                    <p:cond delay="28000"/>
                                  </p:stCondLst>
                                  <p:childTnLst>
                                    <p:animEffect transition="out" filter="slide(fromBottom)">
                                      <p:cBhvr>
                                        <p:cTn id="224" dur="500"/>
                                        <p:tgtEl>
                                          <p:spTgt spid="50329"/>
                                        </p:tgtEl>
                                      </p:cBhvr>
                                    </p:animEffect>
                                    <p:set>
                                      <p:cBhvr>
                                        <p:cTn id="225" dur="1" fill="hold">
                                          <p:stCondLst>
                                            <p:cond delay="499"/>
                                          </p:stCondLst>
                                        </p:cTn>
                                        <p:tgtEl>
                                          <p:spTgt spid="50329"/>
                                        </p:tgtEl>
                                        <p:attrNameLst>
                                          <p:attrName>style.visibility</p:attrName>
                                        </p:attrNameLst>
                                      </p:cBhvr>
                                      <p:to>
                                        <p:strVal val="hidden"/>
                                      </p:to>
                                    </p:set>
                                  </p:childTnLst>
                                </p:cTn>
                              </p:par>
                              <p:par>
                                <p:cTn id="226" presetID="12" presetClass="entr" presetSubtype="1" fill="hold" nodeType="withEffect">
                                  <p:stCondLst>
                                    <p:cond delay="28000"/>
                                  </p:stCondLst>
                                  <p:childTnLst>
                                    <p:set>
                                      <p:cBhvr>
                                        <p:cTn id="227" dur="1" fill="hold">
                                          <p:stCondLst>
                                            <p:cond delay="0"/>
                                          </p:stCondLst>
                                        </p:cTn>
                                        <p:tgtEl>
                                          <p:spTgt spid="50332"/>
                                        </p:tgtEl>
                                        <p:attrNameLst>
                                          <p:attrName>style.visibility</p:attrName>
                                        </p:attrNameLst>
                                      </p:cBhvr>
                                      <p:to>
                                        <p:strVal val="visible"/>
                                      </p:to>
                                    </p:set>
                                    <p:animEffect transition="in" filter="slide(fromTop)">
                                      <p:cBhvr>
                                        <p:cTn id="228" dur="500"/>
                                        <p:tgtEl>
                                          <p:spTgt spid="50332"/>
                                        </p:tgtEl>
                                      </p:cBhvr>
                                    </p:animEffect>
                                  </p:childTnLst>
                                </p:cTn>
                              </p:par>
                              <p:par>
                                <p:cTn id="229" presetID="12" presetClass="exit" presetSubtype="4" fill="hold" nodeType="withEffect">
                                  <p:stCondLst>
                                    <p:cond delay="29000"/>
                                  </p:stCondLst>
                                  <p:childTnLst>
                                    <p:animEffect transition="out" filter="slide(fromBottom)">
                                      <p:cBhvr>
                                        <p:cTn id="230" dur="500"/>
                                        <p:tgtEl>
                                          <p:spTgt spid="50332"/>
                                        </p:tgtEl>
                                      </p:cBhvr>
                                    </p:animEffect>
                                    <p:set>
                                      <p:cBhvr>
                                        <p:cTn id="231" dur="1" fill="hold">
                                          <p:stCondLst>
                                            <p:cond delay="499"/>
                                          </p:stCondLst>
                                        </p:cTn>
                                        <p:tgtEl>
                                          <p:spTgt spid="50332"/>
                                        </p:tgtEl>
                                        <p:attrNameLst>
                                          <p:attrName>style.visibility</p:attrName>
                                        </p:attrNameLst>
                                      </p:cBhvr>
                                      <p:to>
                                        <p:strVal val="hidden"/>
                                      </p:to>
                                    </p:set>
                                  </p:childTnLst>
                                </p:cTn>
                              </p:par>
                              <p:par>
                                <p:cTn id="232" presetID="12" presetClass="entr" presetSubtype="1" fill="hold" nodeType="withEffect">
                                  <p:stCondLst>
                                    <p:cond delay="29000"/>
                                  </p:stCondLst>
                                  <p:childTnLst>
                                    <p:set>
                                      <p:cBhvr>
                                        <p:cTn id="233" dur="1" fill="hold">
                                          <p:stCondLst>
                                            <p:cond delay="0"/>
                                          </p:stCondLst>
                                        </p:cTn>
                                        <p:tgtEl>
                                          <p:spTgt spid="50335"/>
                                        </p:tgtEl>
                                        <p:attrNameLst>
                                          <p:attrName>style.visibility</p:attrName>
                                        </p:attrNameLst>
                                      </p:cBhvr>
                                      <p:to>
                                        <p:strVal val="visible"/>
                                      </p:to>
                                    </p:set>
                                    <p:animEffect transition="in" filter="slide(fromTop)">
                                      <p:cBhvr>
                                        <p:cTn id="234" dur="500"/>
                                        <p:tgtEl>
                                          <p:spTgt spid="50335"/>
                                        </p:tgtEl>
                                      </p:cBhvr>
                                    </p:animEffect>
                                  </p:childTnLst>
                                </p:cTn>
                              </p:par>
                              <p:par>
                                <p:cTn id="235" presetID="12" presetClass="exit" presetSubtype="4" fill="hold" nodeType="withEffect">
                                  <p:stCondLst>
                                    <p:cond delay="30000"/>
                                  </p:stCondLst>
                                  <p:childTnLst>
                                    <p:animEffect transition="out" filter="slide(fromBottom)">
                                      <p:cBhvr>
                                        <p:cTn id="236" dur="500"/>
                                        <p:tgtEl>
                                          <p:spTgt spid="50305"/>
                                        </p:tgtEl>
                                      </p:cBhvr>
                                    </p:animEffect>
                                    <p:set>
                                      <p:cBhvr>
                                        <p:cTn id="237" dur="1" fill="hold">
                                          <p:stCondLst>
                                            <p:cond delay="499"/>
                                          </p:stCondLst>
                                        </p:cTn>
                                        <p:tgtEl>
                                          <p:spTgt spid="50305"/>
                                        </p:tgtEl>
                                        <p:attrNameLst>
                                          <p:attrName>style.visibility</p:attrName>
                                        </p:attrNameLst>
                                      </p:cBhvr>
                                      <p:to>
                                        <p:strVal val="hidden"/>
                                      </p:to>
                                    </p:set>
                                  </p:childTnLst>
                                </p:cTn>
                              </p:par>
                              <p:par>
                                <p:cTn id="238" presetID="12" presetClass="entr" presetSubtype="1" fill="hold" nodeType="withEffect">
                                  <p:stCondLst>
                                    <p:cond delay="30000"/>
                                  </p:stCondLst>
                                  <p:childTnLst>
                                    <p:set>
                                      <p:cBhvr>
                                        <p:cTn id="239" dur="1" fill="hold">
                                          <p:stCondLst>
                                            <p:cond delay="0"/>
                                          </p:stCondLst>
                                        </p:cTn>
                                        <p:tgtEl>
                                          <p:spTgt spid="50338"/>
                                        </p:tgtEl>
                                        <p:attrNameLst>
                                          <p:attrName>style.visibility</p:attrName>
                                        </p:attrNameLst>
                                      </p:cBhvr>
                                      <p:to>
                                        <p:strVal val="visible"/>
                                      </p:to>
                                    </p:set>
                                    <p:animEffect transition="in" filter="slide(fromTop)">
                                      <p:cBhvr>
                                        <p:cTn id="240" dur="500"/>
                                        <p:tgtEl>
                                          <p:spTgt spid="50338"/>
                                        </p:tgtEl>
                                      </p:cBhvr>
                                    </p:animEffect>
                                  </p:childTnLst>
                                </p:cTn>
                              </p:par>
                              <p:par>
                                <p:cTn id="241" presetID="12" presetClass="exit" presetSubtype="4" fill="hold" nodeType="withEffect">
                                  <p:stCondLst>
                                    <p:cond delay="30000"/>
                                  </p:stCondLst>
                                  <p:childTnLst>
                                    <p:animEffect transition="out" filter="slide(fromBottom)">
                                      <p:cBhvr>
                                        <p:cTn id="242" dur="500"/>
                                        <p:tgtEl>
                                          <p:spTgt spid="50335"/>
                                        </p:tgtEl>
                                      </p:cBhvr>
                                    </p:animEffect>
                                    <p:set>
                                      <p:cBhvr>
                                        <p:cTn id="243" dur="1" fill="hold">
                                          <p:stCondLst>
                                            <p:cond delay="499"/>
                                          </p:stCondLst>
                                        </p:cTn>
                                        <p:tgtEl>
                                          <p:spTgt spid="50335"/>
                                        </p:tgtEl>
                                        <p:attrNameLst>
                                          <p:attrName>style.visibility</p:attrName>
                                        </p:attrNameLst>
                                      </p:cBhvr>
                                      <p:to>
                                        <p:strVal val="hidden"/>
                                      </p:to>
                                    </p:set>
                                  </p:childTnLst>
                                </p:cTn>
                              </p:par>
                              <p:par>
                                <p:cTn id="244" presetID="12" presetClass="entr" presetSubtype="1" fill="hold" nodeType="withEffect">
                                  <p:stCondLst>
                                    <p:cond delay="30000"/>
                                  </p:stCondLst>
                                  <p:childTnLst>
                                    <p:set>
                                      <p:cBhvr>
                                        <p:cTn id="245" dur="1" fill="hold">
                                          <p:stCondLst>
                                            <p:cond delay="0"/>
                                          </p:stCondLst>
                                        </p:cTn>
                                        <p:tgtEl>
                                          <p:spTgt spid="50368"/>
                                        </p:tgtEl>
                                        <p:attrNameLst>
                                          <p:attrName>style.visibility</p:attrName>
                                        </p:attrNameLst>
                                      </p:cBhvr>
                                      <p:to>
                                        <p:strVal val="visible"/>
                                      </p:to>
                                    </p:set>
                                    <p:animEffect transition="in" filter="slide(fromTop)">
                                      <p:cBhvr>
                                        <p:cTn id="246" dur="500"/>
                                        <p:tgtEl>
                                          <p:spTgt spid="50368"/>
                                        </p:tgtEl>
                                      </p:cBhvr>
                                    </p:animEffect>
                                  </p:childTnLst>
                                </p:cTn>
                              </p:par>
                              <p:par>
                                <p:cTn id="247" presetID="12" presetClass="exit" presetSubtype="4" fill="hold" nodeType="withEffect">
                                  <p:stCondLst>
                                    <p:cond delay="31000"/>
                                  </p:stCondLst>
                                  <p:childTnLst>
                                    <p:animEffect transition="out" filter="slide(fromBottom)">
                                      <p:cBhvr>
                                        <p:cTn id="248" dur="500"/>
                                        <p:tgtEl>
                                          <p:spTgt spid="50338"/>
                                        </p:tgtEl>
                                      </p:cBhvr>
                                    </p:animEffect>
                                    <p:set>
                                      <p:cBhvr>
                                        <p:cTn id="249" dur="1" fill="hold">
                                          <p:stCondLst>
                                            <p:cond delay="499"/>
                                          </p:stCondLst>
                                        </p:cTn>
                                        <p:tgtEl>
                                          <p:spTgt spid="50338"/>
                                        </p:tgtEl>
                                        <p:attrNameLst>
                                          <p:attrName>style.visibility</p:attrName>
                                        </p:attrNameLst>
                                      </p:cBhvr>
                                      <p:to>
                                        <p:strVal val="hidden"/>
                                      </p:to>
                                    </p:set>
                                  </p:childTnLst>
                                </p:cTn>
                              </p:par>
                              <p:par>
                                <p:cTn id="250" presetID="12" presetClass="entr" presetSubtype="1" fill="hold" nodeType="withEffect">
                                  <p:stCondLst>
                                    <p:cond delay="31000"/>
                                  </p:stCondLst>
                                  <p:childTnLst>
                                    <p:set>
                                      <p:cBhvr>
                                        <p:cTn id="251" dur="1" fill="hold">
                                          <p:stCondLst>
                                            <p:cond delay="0"/>
                                          </p:stCondLst>
                                        </p:cTn>
                                        <p:tgtEl>
                                          <p:spTgt spid="50341"/>
                                        </p:tgtEl>
                                        <p:attrNameLst>
                                          <p:attrName>style.visibility</p:attrName>
                                        </p:attrNameLst>
                                      </p:cBhvr>
                                      <p:to>
                                        <p:strVal val="visible"/>
                                      </p:to>
                                    </p:set>
                                    <p:animEffect transition="in" filter="slide(fromTop)">
                                      <p:cBhvr>
                                        <p:cTn id="252" dur="500"/>
                                        <p:tgtEl>
                                          <p:spTgt spid="50341"/>
                                        </p:tgtEl>
                                      </p:cBhvr>
                                    </p:animEffect>
                                  </p:childTnLst>
                                </p:cTn>
                              </p:par>
                              <p:par>
                                <p:cTn id="253" presetID="12" presetClass="exit" presetSubtype="4" fill="hold" nodeType="withEffect">
                                  <p:stCondLst>
                                    <p:cond delay="32000"/>
                                  </p:stCondLst>
                                  <p:childTnLst>
                                    <p:animEffect transition="out" filter="slide(fromBottom)">
                                      <p:cBhvr>
                                        <p:cTn id="254" dur="500"/>
                                        <p:tgtEl>
                                          <p:spTgt spid="50341"/>
                                        </p:tgtEl>
                                      </p:cBhvr>
                                    </p:animEffect>
                                    <p:set>
                                      <p:cBhvr>
                                        <p:cTn id="255" dur="1" fill="hold">
                                          <p:stCondLst>
                                            <p:cond delay="499"/>
                                          </p:stCondLst>
                                        </p:cTn>
                                        <p:tgtEl>
                                          <p:spTgt spid="50341"/>
                                        </p:tgtEl>
                                        <p:attrNameLst>
                                          <p:attrName>style.visibility</p:attrName>
                                        </p:attrNameLst>
                                      </p:cBhvr>
                                      <p:to>
                                        <p:strVal val="hidden"/>
                                      </p:to>
                                    </p:set>
                                  </p:childTnLst>
                                </p:cTn>
                              </p:par>
                              <p:par>
                                <p:cTn id="256" presetID="12" presetClass="entr" presetSubtype="1" fill="hold" nodeType="withEffect">
                                  <p:stCondLst>
                                    <p:cond delay="32000"/>
                                  </p:stCondLst>
                                  <p:childTnLst>
                                    <p:set>
                                      <p:cBhvr>
                                        <p:cTn id="257" dur="1" fill="hold">
                                          <p:stCondLst>
                                            <p:cond delay="0"/>
                                          </p:stCondLst>
                                        </p:cTn>
                                        <p:tgtEl>
                                          <p:spTgt spid="50344"/>
                                        </p:tgtEl>
                                        <p:attrNameLst>
                                          <p:attrName>style.visibility</p:attrName>
                                        </p:attrNameLst>
                                      </p:cBhvr>
                                      <p:to>
                                        <p:strVal val="visible"/>
                                      </p:to>
                                    </p:set>
                                    <p:animEffect transition="in" filter="slide(fromTop)">
                                      <p:cBhvr>
                                        <p:cTn id="258" dur="500"/>
                                        <p:tgtEl>
                                          <p:spTgt spid="50344"/>
                                        </p:tgtEl>
                                      </p:cBhvr>
                                    </p:animEffect>
                                  </p:childTnLst>
                                </p:cTn>
                              </p:par>
                              <p:par>
                                <p:cTn id="259" presetID="12" presetClass="exit" presetSubtype="4" fill="hold" nodeType="withEffect">
                                  <p:stCondLst>
                                    <p:cond delay="33000"/>
                                  </p:stCondLst>
                                  <p:childTnLst>
                                    <p:animEffect transition="out" filter="slide(fromBottom)">
                                      <p:cBhvr>
                                        <p:cTn id="260" dur="500"/>
                                        <p:tgtEl>
                                          <p:spTgt spid="50344"/>
                                        </p:tgtEl>
                                      </p:cBhvr>
                                    </p:animEffect>
                                    <p:set>
                                      <p:cBhvr>
                                        <p:cTn id="261" dur="1" fill="hold">
                                          <p:stCondLst>
                                            <p:cond delay="499"/>
                                          </p:stCondLst>
                                        </p:cTn>
                                        <p:tgtEl>
                                          <p:spTgt spid="50344"/>
                                        </p:tgtEl>
                                        <p:attrNameLst>
                                          <p:attrName>style.visibility</p:attrName>
                                        </p:attrNameLst>
                                      </p:cBhvr>
                                      <p:to>
                                        <p:strVal val="hidden"/>
                                      </p:to>
                                    </p:set>
                                  </p:childTnLst>
                                </p:cTn>
                              </p:par>
                              <p:par>
                                <p:cTn id="262" presetID="12" presetClass="entr" presetSubtype="1" fill="hold" nodeType="withEffect">
                                  <p:stCondLst>
                                    <p:cond delay="33000"/>
                                  </p:stCondLst>
                                  <p:childTnLst>
                                    <p:set>
                                      <p:cBhvr>
                                        <p:cTn id="263" dur="1" fill="hold">
                                          <p:stCondLst>
                                            <p:cond delay="0"/>
                                          </p:stCondLst>
                                        </p:cTn>
                                        <p:tgtEl>
                                          <p:spTgt spid="50347"/>
                                        </p:tgtEl>
                                        <p:attrNameLst>
                                          <p:attrName>style.visibility</p:attrName>
                                        </p:attrNameLst>
                                      </p:cBhvr>
                                      <p:to>
                                        <p:strVal val="visible"/>
                                      </p:to>
                                    </p:set>
                                    <p:animEffect transition="in" filter="slide(fromTop)">
                                      <p:cBhvr>
                                        <p:cTn id="264" dur="500"/>
                                        <p:tgtEl>
                                          <p:spTgt spid="50347"/>
                                        </p:tgtEl>
                                      </p:cBhvr>
                                    </p:animEffect>
                                  </p:childTnLst>
                                </p:cTn>
                              </p:par>
                              <p:par>
                                <p:cTn id="265" presetID="12" presetClass="exit" presetSubtype="4" fill="hold" nodeType="withEffect">
                                  <p:stCondLst>
                                    <p:cond delay="34000"/>
                                  </p:stCondLst>
                                  <p:childTnLst>
                                    <p:animEffect transition="out" filter="slide(fromBottom)">
                                      <p:cBhvr>
                                        <p:cTn id="266" dur="500"/>
                                        <p:tgtEl>
                                          <p:spTgt spid="50347"/>
                                        </p:tgtEl>
                                      </p:cBhvr>
                                    </p:animEffect>
                                    <p:set>
                                      <p:cBhvr>
                                        <p:cTn id="267" dur="1" fill="hold">
                                          <p:stCondLst>
                                            <p:cond delay="499"/>
                                          </p:stCondLst>
                                        </p:cTn>
                                        <p:tgtEl>
                                          <p:spTgt spid="50347"/>
                                        </p:tgtEl>
                                        <p:attrNameLst>
                                          <p:attrName>style.visibility</p:attrName>
                                        </p:attrNameLst>
                                      </p:cBhvr>
                                      <p:to>
                                        <p:strVal val="hidden"/>
                                      </p:to>
                                    </p:set>
                                  </p:childTnLst>
                                </p:cTn>
                              </p:par>
                              <p:par>
                                <p:cTn id="268" presetID="12" presetClass="entr" presetSubtype="1" fill="hold" nodeType="withEffect">
                                  <p:stCondLst>
                                    <p:cond delay="34000"/>
                                  </p:stCondLst>
                                  <p:childTnLst>
                                    <p:set>
                                      <p:cBhvr>
                                        <p:cTn id="269" dur="1" fill="hold">
                                          <p:stCondLst>
                                            <p:cond delay="0"/>
                                          </p:stCondLst>
                                        </p:cTn>
                                        <p:tgtEl>
                                          <p:spTgt spid="50350"/>
                                        </p:tgtEl>
                                        <p:attrNameLst>
                                          <p:attrName>style.visibility</p:attrName>
                                        </p:attrNameLst>
                                      </p:cBhvr>
                                      <p:to>
                                        <p:strVal val="visible"/>
                                      </p:to>
                                    </p:set>
                                    <p:animEffect transition="in" filter="slide(fromTop)">
                                      <p:cBhvr>
                                        <p:cTn id="270" dur="500"/>
                                        <p:tgtEl>
                                          <p:spTgt spid="50350"/>
                                        </p:tgtEl>
                                      </p:cBhvr>
                                    </p:animEffect>
                                  </p:childTnLst>
                                </p:cTn>
                              </p:par>
                              <p:par>
                                <p:cTn id="271" presetID="12" presetClass="exit" presetSubtype="4" fill="hold" nodeType="withEffect">
                                  <p:stCondLst>
                                    <p:cond delay="35000"/>
                                  </p:stCondLst>
                                  <p:childTnLst>
                                    <p:animEffect transition="out" filter="slide(fromBottom)">
                                      <p:cBhvr>
                                        <p:cTn id="272" dur="500"/>
                                        <p:tgtEl>
                                          <p:spTgt spid="50350"/>
                                        </p:tgtEl>
                                      </p:cBhvr>
                                    </p:animEffect>
                                    <p:set>
                                      <p:cBhvr>
                                        <p:cTn id="273" dur="1" fill="hold">
                                          <p:stCondLst>
                                            <p:cond delay="499"/>
                                          </p:stCondLst>
                                        </p:cTn>
                                        <p:tgtEl>
                                          <p:spTgt spid="50350"/>
                                        </p:tgtEl>
                                        <p:attrNameLst>
                                          <p:attrName>style.visibility</p:attrName>
                                        </p:attrNameLst>
                                      </p:cBhvr>
                                      <p:to>
                                        <p:strVal val="hidden"/>
                                      </p:to>
                                    </p:set>
                                  </p:childTnLst>
                                </p:cTn>
                              </p:par>
                              <p:par>
                                <p:cTn id="274" presetID="12" presetClass="entr" presetSubtype="1" fill="hold" nodeType="withEffect">
                                  <p:stCondLst>
                                    <p:cond delay="35000"/>
                                  </p:stCondLst>
                                  <p:childTnLst>
                                    <p:set>
                                      <p:cBhvr>
                                        <p:cTn id="275" dur="1" fill="hold">
                                          <p:stCondLst>
                                            <p:cond delay="0"/>
                                          </p:stCondLst>
                                        </p:cTn>
                                        <p:tgtEl>
                                          <p:spTgt spid="50353"/>
                                        </p:tgtEl>
                                        <p:attrNameLst>
                                          <p:attrName>style.visibility</p:attrName>
                                        </p:attrNameLst>
                                      </p:cBhvr>
                                      <p:to>
                                        <p:strVal val="visible"/>
                                      </p:to>
                                    </p:set>
                                    <p:animEffect transition="in" filter="slide(fromTop)">
                                      <p:cBhvr>
                                        <p:cTn id="276" dur="500"/>
                                        <p:tgtEl>
                                          <p:spTgt spid="50353"/>
                                        </p:tgtEl>
                                      </p:cBhvr>
                                    </p:animEffect>
                                  </p:childTnLst>
                                </p:cTn>
                              </p:par>
                              <p:par>
                                <p:cTn id="277" presetID="12" presetClass="exit" presetSubtype="4" fill="hold" nodeType="withEffect">
                                  <p:stCondLst>
                                    <p:cond delay="36000"/>
                                  </p:stCondLst>
                                  <p:childTnLst>
                                    <p:animEffect transition="out" filter="slide(fromBottom)">
                                      <p:cBhvr>
                                        <p:cTn id="278" dur="500"/>
                                        <p:tgtEl>
                                          <p:spTgt spid="50353"/>
                                        </p:tgtEl>
                                      </p:cBhvr>
                                    </p:animEffect>
                                    <p:set>
                                      <p:cBhvr>
                                        <p:cTn id="279" dur="1" fill="hold">
                                          <p:stCondLst>
                                            <p:cond delay="499"/>
                                          </p:stCondLst>
                                        </p:cTn>
                                        <p:tgtEl>
                                          <p:spTgt spid="50353"/>
                                        </p:tgtEl>
                                        <p:attrNameLst>
                                          <p:attrName>style.visibility</p:attrName>
                                        </p:attrNameLst>
                                      </p:cBhvr>
                                      <p:to>
                                        <p:strVal val="hidden"/>
                                      </p:to>
                                    </p:set>
                                  </p:childTnLst>
                                </p:cTn>
                              </p:par>
                              <p:par>
                                <p:cTn id="280" presetID="12" presetClass="entr" presetSubtype="1" fill="hold" nodeType="withEffect">
                                  <p:stCondLst>
                                    <p:cond delay="36000"/>
                                  </p:stCondLst>
                                  <p:childTnLst>
                                    <p:set>
                                      <p:cBhvr>
                                        <p:cTn id="281" dur="1" fill="hold">
                                          <p:stCondLst>
                                            <p:cond delay="0"/>
                                          </p:stCondLst>
                                        </p:cTn>
                                        <p:tgtEl>
                                          <p:spTgt spid="50356"/>
                                        </p:tgtEl>
                                        <p:attrNameLst>
                                          <p:attrName>style.visibility</p:attrName>
                                        </p:attrNameLst>
                                      </p:cBhvr>
                                      <p:to>
                                        <p:strVal val="visible"/>
                                      </p:to>
                                    </p:set>
                                    <p:animEffect transition="in" filter="slide(fromTop)">
                                      <p:cBhvr>
                                        <p:cTn id="282" dur="500"/>
                                        <p:tgtEl>
                                          <p:spTgt spid="50356"/>
                                        </p:tgtEl>
                                      </p:cBhvr>
                                    </p:animEffect>
                                  </p:childTnLst>
                                </p:cTn>
                              </p:par>
                              <p:par>
                                <p:cTn id="283" presetID="12" presetClass="exit" presetSubtype="4" fill="hold" nodeType="withEffect">
                                  <p:stCondLst>
                                    <p:cond delay="37000"/>
                                  </p:stCondLst>
                                  <p:childTnLst>
                                    <p:animEffect transition="out" filter="slide(fromBottom)">
                                      <p:cBhvr>
                                        <p:cTn id="284" dur="500"/>
                                        <p:tgtEl>
                                          <p:spTgt spid="50356"/>
                                        </p:tgtEl>
                                      </p:cBhvr>
                                    </p:animEffect>
                                    <p:set>
                                      <p:cBhvr>
                                        <p:cTn id="285" dur="1" fill="hold">
                                          <p:stCondLst>
                                            <p:cond delay="499"/>
                                          </p:stCondLst>
                                        </p:cTn>
                                        <p:tgtEl>
                                          <p:spTgt spid="50356"/>
                                        </p:tgtEl>
                                        <p:attrNameLst>
                                          <p:attrName>style.visibility</p:attrName>
                                        </p:attrNameLst>
                                      </p:cBhvr>
                                      <p:to>
                                        <p:strVal val="hidden"/>
                                      </p:to>
                                    </p:set>
                                  </p:childTnLst>
                                </p:cTn>
                              </p:par>
                              <p:par>
                                <p:cTn id="286" presetID="12" presetClass="entr" presetSubtype="1" fill="hold" nodeType="withEffect">
                                  <p:stCondLst>
                                    <p:cond delay="37000"/>
                                  </p:stCondLst>
                                  <p:childTnLst>
                                    <p:set>
                                      <p:cBhvr>
                                        <p:cTn id="287" dur="1" fill="hold">
                                          <p:stCondLst>
                                            <p:cond delay="0"/>
                                          </p:stCondLst>
                                        </p:cTn>
                                        <p:tgtEl>
                                          <p:spTgt spid="50359"/>
                                        </p:tgtEl>
                                        <p:attrNameLst>
                                          <p:attrName>style.visibility</p:attrName>
                                        </p:attrNameLst>
                                      </p:cBhvr>
                                      <p:to>
                                        <p:strVal val="visible"/>
                                      </p:to>
                                    </p:set>
                                    <p:animEffect transition="in" filter="slide(fromTop)">
                                      <p:cBhvr>
                                        <p:cTn id="288" dur="500"/>
                                        <p:tgtEl>
                                          <p:spTgt spid="50359"/>
                                        </p:tgtEl>
                                      </p:cBhvr>
                                    </p:animEffect>
                                  </p:childTnLst>
                                </p:cTn>
                              </p:par>
                              <p:par>
                                <p:cTn id="289" presetID="12" presetClass="exit" presetSubtype="4" fill="hold" nodeType="withEffect">
                                  <p:stCondLst>
                                    <p:cond delay="38000"/>
                                  </p:stCondLst>
                                  <p:childTnLst>
                                    <p:animEffect transition="out" filter="slide(fromBottom)">
                                      <p:cBhvr>
                                        <p:cTn id="290" dur="500"/>
                                        <p:tgtEl>
                                          <p:spTgt spid="50359"/>
                                        </p:tgtEl>
                                      </p:cBhvr>
                                    </p:animEffect>
                                    <p:set>
                                      <p:cBhvr>
                                        <p:cTn id="291" dur="1" fill="hold">
                                          <p:stCondLst>
                                            <p:cond delay="499"/>
                                          </p:stCondLst>
                                        </p:cTn>
                                        <p:tgtEl>
                                          <p:spTgt spid="50359"/>
                                        </p:tgtEl>
                                        <p:attrNameLst>
                                          <p:attrName>style.visibility</p:attrName>
                                        </p:attrNameLst>
                                      </p:cBhvr>
                                      <p:to>
                                        <p:strVal val="hidden"/>
                                      </p:to>
                                    </p:set>
                                  </p:childTnLst>
                                </p:cTn>
                              </p:par>
                              <p:par>
                                <p:cTn id="292" presetID="12" presetClass="entr" presetSubtype="1" fill="hold" nodeType="withEffect">
                                  <p:stCondLst>
                                    <p:cond delay="38000"/>
                                  </p:stCondLst>
                                  <p:childTnLst>
                                    <p:set>
                                      <p:cBhvr>
                                        <p:cTn id="293" dur="1" fill="hold">
                                          <p:stCondLst>
                                            <p:cond delay="0"/>
                                          </p:stCondLst>
                                        </p:cTn>
                                        <p:tgtEl>
                                          <p:spTgt spid="50362"/>
                                        </p:tgtEl>
                                        <p:attrNameLst>
                                          <p:attrName>style.visibility</p:attrName>
                                        </p:attrNameLst>
                                      </p:cBhvr>
                                      <p:to>
                                        <p:strVal val="visible"/>
                                      </p:to>
                                    </p:set>
                                    <p:animEffect transition="in" filter="slide(fromTop)">
                                      <p:cBhvr>
                                        <p:cTn id="294" dur="500"/>
                                        <p:tgtEl>
                                          <p:spTgt spid="50362"/>
                                        </p:tgtEl>
                                      </p:cBhvr>
                                    </p:animEffect>
                                  </p:childTnLst>
                                </p:cTn>
                              </p:par>
                              <p:par>
                                <p:cTn id="295" presetID="12" presetClass="exit" presetSubtype="4" fill="hold" nodeType="withEffect">
                                  <p:stCondLst>
                                    <p:cond delay="39000"/>
                                  </p:stCondLst>
                                  <p:childTnLst>
                                    <p:animEffect transition="out" filter="slide(fromBottom)">
                                      <p:cBhvr>
                                        <p:cTn id="296" dur="500"/>
                                        <p:tgtEl>
                                          <p:spTgt spid="50362"/>
                                        </p:tgtEl>
                                      </p:cBhvr>
                                    </p:animEffect>
                                    <p:set>
                                      <p:cBhvr>
                                        <p:cTn id="297" dur="1" fill="hold">
                                          <p:stCondLst>
                                            <p:cond delay="499"/>
                                          </p:stCondLst>
                                        </p:cTn>
                                        <p:tgtEl>
                                          <p:spTgt spid="50362"/>
                                        </p:tgtEl>
                                        <p:attrNameLst>
                                          <p:attrName>style.visibility</p:attrName>
                                        </p:attrNameLst>
                                      </p:cBhvr>
                                      <p:to>
                                        <p:strVal val="hidden"/>
                                      </p:to>
                                    </p:set>
                                  </p:childTnLst>
                                </p:cTn>
                              </p:par>
                              <p:par>
                                <p:cTn id="298" presetID="12" presetClass="entr" presetSubtype="1" fill="hold" nodeType="withEffect">
                                  <p:stCondLst>
                                    <p:cond delay="39000"/>
                                  </p:stCondLst>
                                  <p:childTnLst>
                                    <p:set>
                                      <p:cBhvr>
                                        <p:cTn id="299" dur="1" fill="hold">
                                          <p:stCondLst>
                                            <p:cond delay="0"/>
                                          </p:stCondLst>
                                        </p:cTn>
                                        <p:tgtEl>
                                          <p:spTgt spid="50365"/>
                                        </p:tgtEl>
                                        <p:attrNameLst>
                                          <p:attrName>style.visibility</p:attrName>
                                        </p:attrNameLst>
                                      </p:cBhvr>
                                      <p:to>
                                        <p:strVal val="visible"/>
                                      </p:to>
                                    </p:set>
                                    <p:animEffect transition="in" filter="slide(fromTop)">
                                      <p:cBhvr>
                                        <p:cTn id="300" dur="500"/>
                                        <p:tgtEl>
                                          <p:spTgt spid="50365"/>
                                        </p:tgtEl>
                                      </p:cBhvr>
                                    </p:animEffect>
                                  </p:childTnLst>
                                </p:cTn>
                              </p:par>
                              <p:par>
                                <p:cTn id="301" presetID="12" presetClass="exit" presetSubtype="4" fill="hold" nodeType="withEffect">
                                  <p:stCondLst>
                                    <p:cond delay="40000"/>
                                  </p:stCondLst>
                                  <p:childTnLst>
                                    <p:animEffect transition="out" filter="slide(fromBottom)">
                                      <p:cBhvr>
                                        <p:cTn id="302" dur="500"/>
                                        <p:tgtEl>
                                          <p:spTgt spid="50365"/>
                                        </p:tgtEl>
                                      </p:cBhvr>
                                    </p:animEffect>
                                    <p:set>
                                      <p:cBhvr>
                                        <p:cTn id="303" dur="1" fill="hold">
                                          <p:stCondLst>
                                            <p:cond delay="499"/>
                                          </p:stCondLst>
                                        </p:cTn>
                                        <p:tgtEl>
                                          <p:spTgt spid="50365"/>
                                        </p:tgtEl>
                                        <p:attrNameLst>
                                          <p:attrName>style.visibility</p:attrName>
                                        </p:attrNameLst>
                                      </p:cBhvr>
                                      <p:to>
                                        <p:strVal val="hidden"/>
                                      </p:to>
                                    </p:set>
                                  </p:childTnLst>
                                </p:cTn>
                              </p:par>
                              <p:par>
                                <p:cTn id="304" presetID="12" presetClass="entr" presetSubtype="1" fill="hold" nodeType="withEffect">
                                  <p:stCondLst>
                                    <p:cond delay="40000"/>
                                  </p:stCondLst>
                                  <p:childTnLst>
                                    <p:set>
                                      <p:cBhvr>
                                        <p:cTn id="305" dur="1" fill="hold">
                                          <p:stCondLst>
                                            <p:cond delay="0"/>
                                          </p:stCondLst>
                                        </p:cTn>
                                        <p:tgtEl>
                                          <p:spTgt spid="50371"/>
                                        </p:tgtEl>
                                        <p:attrNameLst>
                                          <p:attrName>style.visibility</p:attrName>
                                        </p:attrNameLst>
                                      </p:cBhvr>
                                      <p:to>
                                        <p:strVal val="visible"/>
                                      </p:to>
                                    </p:set>
                                    <p:animEffect transition="in" filter="slide(fromTop)">
                                      <p:cBhvr>
                                        <p:cTn id="306" dur="500"/>
                                        <p:tgtEl>
                                          <p:spTgt spid="50371"/>
                                        </p:tgtEl>
                                      </p:cBhvr>
                                    </p:animEffect>
                                  </p:childTnLst>
                                </p:cTn>
                              </p:par>
                              <p:par>
                                <p:cTn id="307" presetID="12" presetClass="exit" presetSubtype="4" fill="hold" nodeType="withEffect">
                                  <p:stCondLst>
                                    <p:cond delay="40000"/>
                                  </p:stCondLst>
                                  <p:childTnLst>
                                    <p:animEffect transition="out" filter="slide(fromBottom)">
                                      <p:cBhvr>
                                        <p:cTn id="308" dur="500"/>
                                        <p:tgtEl>
                                          <p:spTgt spid="50368"/>
                                        </p:tgtEl>
                                      </p:cBhvr>
                                    </p:animEffect>
                                    <p:set>
                                      <p:cBhvr>
                                        <p:cTn id="309" dur="1" fill="hold">
                                          <p:stCondLst>
                                            <p:cond delay="499"/>
                                          </p:stCondLst>
                                        </p:cTn>
                                        <p:tgtEl>
                                          <p:spTgt spid="50368"/>
                                        </p:tgtEl>
                                        <p:attrNameLst>
                                          <p:attrName>style.visibility</p:attrName>
                                        </p:attrNameLst>
                                      </p:cBhvr>
                                      <p:to>
                                        <p:strVal val="hidden"/>
                                      </p:to>
                                    </p:set>
                                  </p:childTnLst>
                                </p:cTn>
                              </p:par>
                              <p:par>
                                <p:cTn id="310" presetID="12" presetClass="entr" presetSubtype="1" fill="hold" nodeType="withEffect">
                                  <p:stCondLst>
                                    <p:cond delay="40000"/>
                                  </p:stCondLst>
                                  <p:childTnLst>
                                    <p:set>
                                      <p:cBhvr>
                                        <p:cTn id="311" dur="1" fill="hold">
                                          <p:stCondLst>
                                            <p:cond delay="0"/>
                                          </p:stCondLst>
                                        </p:cTn>
                                        <p:tgtEl>
                                          <p:spTgt spid="50374"/>
                                        </p:tgtEl>
                                        <p:attrNameLst>
                                          <p:attrName>style.visibility</p:attrName>
                                        </p:attrNameLst>
                                      </p:cBhvr>
                                      <p:to>
                                        <p:strVal val="visible"/>
                                      </p:to>
                                    </p:set>
                                    <p:animEffect transition="in" filter="slide(fromTop)">
                                      <p:cBhvr>
                                        <p:cTn id="312" dur="500"/>
                                        <p:tgtEl>
                                          <p:spTgt spid="50374"/>
                                        </p:tgtEl>
                                      </p:cBhvr>
                                    </p:animEffect>
                                  </p:childTnLst>
                                </p:cTn>
                              </p:par>
                              <p:par>
                                <p:cTn id="313" presetID="12" presetClass="exit" presetSubtype="4" fill="hold" nodeType="withEffect">
                                  <p:stCondLst>
                                    <p:cond delay="41000"/>
                                  </p:stCondLst>
                                  <p:childTnLst>
                                    <p:animEffect transition="out" filter="slide(fromBottom)">
                                      <p:cBhvr>
                                        <p:cTn id="314" dur="500"/>
                                        <p:tgtEl>
                                          <p:spTgt spid="50374"/>
                                        </p:tgtEl>
                                      </p:cBhvr>
                                    </p:animEffect>
                                    <p:set>
                                      <p:cBhvr>
                                        <p:cTn id="315" dur="1" fill="hold">
                                          <p:stCondLst>
                                            <p:cond delay="499"/>
                                          </p:stCondLst>
                                        </p:cTn>
                                        <p:tgtEl>
                                          <p:spTgt spid="50374"/>
                                        </p:tgtEl>
                                        <p:attrNameLst>
                                          <p:attrName>style.visibility</p:attrName>
                                        </p:attrNameLst>
                                      </p:cBhvr>
                                      <p:to>
                                        <p:strVal val="hidden"/>
                                      </p:to>
                                    </p:set>
                                  </p:childTnLst>
                                </p:cTn>
                              </p:par>
                              <p:par>
                                <p:cTn id="316" presetID="12" presetClass="entr" presetSubtype="1" fill="hold" nodeType="withEffect">
                                  <p:stCondLst>
                                    <p:cond delay="41000"/>
                                  </p:stCondLst>
                                  <p:childTnLst>
                                    <p:set>
                                      <p:cBhvr>
                                        <p:cTn id="317" dur="1" fill="hold">
                                          <p:stCondLst>
                                            <p:cond delay="0"/>
                                          </p:stCondLst>
                                        </p:cTn>
                                        <p:tgtEl>
                                          <p:spTgt spid="50377"/>
                                        </p:tgtEl>
                                        <p:attrNameLst>
                                          <p:attrName>style.visibility</p:attrName>
                                        </p:attrNameLst>
                                      </p:cBhvr>
                                      <p:to>
                                        <p:strVal val="visible"/>
                                      </p:to>
                                    </p:set>
                                    <p:animEffect transition="in" filter="slide(fromTop)">
                                      <p:cBhvr>
                                        <p:cTn id="318" dur="500"/>
                                        <p:tgtEl>
                                          <p:spTgt spid="50377"/>
                                        </p:tgtEl>
                                      </p:cBhvr>
                                    </p:animEffect>
                                  </p:childTnLst>
                                </p:cTn>
                              </p:par>
                              <p:par>
                                <p:cTn id="319" presetID="12" presetClass="exit" presetSubtype="4" fill="hold" nodeType="withEffect">
                                  <p:stCondLst>
                                    <p:cond delay="42000"/>
                                  </p:stCondLst>
                                  <p:childTnLst>
                                    <p:animEffect transition="out" filter="slide(fromBottom)">
                                      <p:cBhvr>
                                        <p:cTn id="320" dur="500"/>
                                        <p:tgtEl>
                                          <p:spTgt spid="50377"/>
                                        </p:tgtEl>
                                      </p:cBhvr>
                                    </p:animEffect>
                                    <p:set>
                                      <p:cBhvr>
                                        <p:cTn id="321" dur="1" fill="hold">
                                          <p:stCondLst>
                                            <p:cond delay="499"/>
                                          </p:stCondLst>
                                        </p:cTn>
                                        <p:tgtEl>
                                          <p:spTgt spid="50377"/>
                                        </p:tgtEl>
                                        <p:attrNameLst>
                                          <p:attrName>style.visibility</p:attrName>
                                        </p:attrNameLst>
                                      </p:cBhvr>
                                      <p:to>
                                        <p:strVal val="hidden"/>
                                      </p:to>
                                    </p:set>
                                  </p:childTnLst>
                                </p:cTn>
                              </p:par>
                              <p:par>
                                <p:cTn id="322" presetID="12" presetClass="entr" presetSubtype="1" fill="hold" nodeType="withEffect">
                                  <p:stCondLst>
                                    <p:cond delay="42000"/>
                                  </p:stCondLst>
                                  <p:childTnLst>
                                    <p:set>
                                      <p:cBhvr>
                                        <p:cTn id="323" dur="1" fill="hold">
                                          <p:stCondLst>
                                            <p:cond delay="0"/>
                                          </p:stCondLst>
                                        </p:cTn>
                                        <p:tgtEl>
                                          <p:spTgt spid="50380"/>
                                        </p:tgtEl>
                                        <p:attrNameLst>
                                          <p:attrName>style.visibility</p:attrName>
                                        </p:attrNameLst>
                                      </p:cBhvr>
                                      <p:to>
                                        <p:strVal val="visible"/>
                                      </p:to>
                                    </p:set>
                                    <p:animEffect transition="in" filter="slide(fromTop)">
                                      <p:cBhvr>
                                        <p:cTn id="324" dur="500"/>
                                        <p:tgtEl>
                                          <p:spTgt spid="50380"/>
                                        </p:tgtEl>
                                      </p:cBhvr>
                                    </p:animEffect>
                                  </p:childTnLst>
                                </p:cTn>
                              </p:par>
                              <p:par>
                                <p:cTn id="325" presetID="12" presetClass="exit" presetSubtype="4" fill="hold" nodeType="withEffect">
                                  <p:stCondLst>
                                    <p:cond delay="43000"/>
                                  </p:stCondLst>
                                  <p:childTnLst>
                                    <p:animEffect transition="out" filter="slide(fromBottom)">
                                      <p:cBhvr>
                                        <p:cTn id="326" dur="500"/>
                                        <p:tgtEl>
                                          <p:spTgt spid="50380"/>
                                        </p:tgtEl>
                                      </p:cBhvr>
                                    </p:animEffect>
                                    <p:set>
                                      <p:cBhvr>
                                        <p:cTn id="327" dur="1" fill="hold">
                                          <p:stCondLst>
                                            <p:cond delay="499"/>
                                          </p:stCondLst>
                                        </p:cTn>
                                        <p:tgtEl>
                                          <p:spTgt spid="50380"/>
                                        </p:tgtEl>
                                        <p:attrNameLst>
                                          <p:attrName>style.visibility</p:attrName>
                                        </p:attrNameLst>
                                      </p:cBhvr>
                                      <p:to>
                                        <p:strVal val="hidden"/>
                                      </p:to>
                                    </p:set>
                                  </p:childTnLst>
                                </p:cTn>
                              </p:par>
                              <p:par>
                                <p:cTn id="328" presetID="12" presetClass="entr" presetSubtype="1" fill="hold" nodeType="withEffect">
                                  <p:stCondLst>
                                    <p:cond delay="43000"/>
                                  </p:stCondLst>
                                  <p:childTnLst>
                                    <p:set>
                                      <p:cBhvr>
                                        <p:cTn id="329" dur="1" fill="hold">
                                          <p:stCondLst>
                                            <p:cond delay="0"/>
                                          </p:stCondLst>
                                        </p:cTn>
                                        <p:tgtEl>
                                          <p:spTgt spid="50383"/>
                                        </p:tgtEl>
                                        <p:attrNameLst>
                                          <p:attrName>style.visibility</p:attrName>
                                        </p:attrNameLst>
                                      </p:cBhvr>
                                      <p:to>
                                        <p:strVal val="visible"/>
                                      </p:to>
                                    </p:set>
                                    <p:animEffect transition="in" filter="slide(fromTop)">
                                      <p:cBhvr>
                                        <p:cTn id="330" dur="500"/>
                                        <p:tgtEl>
                                          <p:spTgt spid="50383"/>
                                        </p:tgtEl>
                                      </p:cBhvr>
                                    </p:animEffect>
                                  </p:childTnLst>
                                </p:cTn>
                              </p:par>
                              <p:par>
                                <p:cTn id="331" presetID="12" presetClass="exit" presetSubtype="4" fill="hold" nodeType="withEffect">
                                  <p:stCondLst>
                                    <p:cond delay="44000"/>
                                  </p:stCondLst>
                                  <p:childTnLst>
                                    <p:animEffect transition="out" filter="slide(fromBottom)">
                                      <p:cBhvr>
                                        <p:cTn id="332" dur="500"/>
                                        <p:tgtEl>
                                          <p:spTgt spid="50383"/>
                                        </p:tgtEl>
                                      </p:cBhvr>
                                    </p:animEffect>
                                    <p:set>
                                      <p:cBhvr>
                                        <p:cTn id="333" dur="1" fill="hold">
                                          <p:stCondLst>
                                            <p:cond delay="499"/>
                                          </p:stCondLst>
                                        </p:cTn>
                                        <p:tgtEl>
                                          <p:spTgt spid="50383"/>
                                        </p:tgtEl>
                                        <p:attrNameLst>
                                          <p:attrName>style.visibility</p:attrName>
                                        </p:attrNameLst>
                                      </p:cBhvr>
                                      <p:to>
                                        <p:strVal val="hidden"/>
                                      </p:to>
                                    </p:set>
                                  </p:childTnLst>
                                </p:cTn>
                              </p:par>
                              <p:par>
                                <p:cTn id="334" presetID="12" presetClass="entr" presetSubtype="1" fill="hold" nodeType="withEffect">
                                  <p:stCondLst>
                                    <p:cond delay="44000"/>
                                  </p:stCondLst>
                                  <p:childTnLst>
                                    <p:set>
                                      <p:cBhvr>
                                        <p:cTn id="335" dur="1" fill="hold">
                                          <p:stCondLst>
                                            <p:cond delay="0"/>
                                          </p:stCondLst>
                                        </p:cTn>
                                        <p:tgtEl>
                                          <p:spTgt spid="50386"/>
                                        </p:tgtEl>
                                        <p:attrNameLst>
                                          <p:attrName>style.visibility</p:attrName>
                                        </p:attrNameLst>
                                      </p:cBhvr>
                                      <p:to>
                                        <p:strVal val="visible"/>
                                      </p:to>
                                    </p:set>
                                    <p:animEffect transition="in" filter="slide(fromTop)">
                                      <p:cBhvr>
                                        <p:cTn id="336" dur="500"/>
                                        <p:tgtEl>
                                          <p:spTgt spid="50386"/>
                                        </p:tgtEl>
                                      </p:cBhvr>
                                    </p:animEffect>
                                  </p:childTnLst>
                                </p:cTn>
                              </p:par>
                              <p:par>
                                <p:cTn id="337" presetID="12" presetClass="exit" presetSubtype="4" fill="hold" nodeType="withEffect">
                                  <p:stCondLst>
                                    <p:cond delay="45000"/>
                                  </p:stCondLst>
                                  <p:childTnLst>
                                    <p:animEffect transition="out" filter="slide(fromBottom)">
                                      <p:cBhvr>
                                        <p:cTn id="338" dur="500"/>
                                        <p:tgtEl>
                                          <p:spTgt spid="50386"/>
                                        </p:tgtEl>
                                      </p:cBhvr>
                                    </p:animEffect>
                                    <p:set>
                                      <p:cBhvr>
                                        <p:cTn id="339" dur="1" fill="hold">
                                          <p:stCondLst>
                                            <p:cond delay="499"/>
                                          </p:stCondLst>
                                        </p:cTn>
                                        <p:tgtEl>
                                          <p:spTgt spid="50386"/>
                                        </p:tgtEl>
                                        <p:attrNameLst>
                                          <p:attrName>style.visibility</p:attrName>
                                        </p:attrNameLst>
                                      </p:cBhvr>
                                      <p:to>
                                        <p:strVal val="hidden"/>
                                      </p:to>
                                    </p:set>
                                  </p:childTnLst>
                                </p:cTn>
                              </p:par>
                              <p:par>
                                <p:cTn id="340" presetID="12" presetClass="entr" presetSubtype="1" fill="hold" nodeType="withEffect">
                                  <p:stCondLst>
                                    <p:cond delay="45000"/>
                                  </p:stCondLst>
                                  <p:childTnLst>
                                    <p:set>
                                      <p:cBhvr>
                                        <p:cTn id="341" dur="1" fill="hold">
                                          <p:stCondLst>
                                            <p:cond delay="0"/>
                                          </p:stCondLst>
                                        </p:cTn>
                                        <p:tgtEl>
                                          <p:spTgt spid="50389"/>
                                        </p:tgtEl>
                                        <p:attrNameLst>
                                          <p:attrName>style.visibility</p:attrName>
                                        </p:attrNameLst>
                                      </p:cBhvr>
                                      <p:to>
                                        <p:strVal val="visible"/>
                                      </p:to>
                                    </p:set>
                                    <p:animEffect transition="in" filter="slide(fromTop)">
                                      <p:cBhvr>
                                        <p:cTn id="342" dur="500"/>
                                        <p:tgtEl>
                                          <p:spTgt spid="50389"/>
                                        </p:tgtEl>
                                      </p:cBhvr>
                                    </p:animEffect>
                                  </p:childTnLst>
                                </p:cTn>
                              </p:par>
                              <p:par>
                                <p:cTn id="343" presetID="12" presetClass="exit" presetSubtype="4" fill="hold" nodeType="withEffect">
                                  <p:stCondLst>
                                    <p:cond delay="46000"/>
                                  </p:stCondLst>
                                  <p:childTnLst>
                                    <p:animEffect transition="out" filter="slide(fromBottom)">
                                      <p:cBhvr>
                                        <p:cTn id="344" dur="500"/>
                                        <p:tgtEl>
                                          <p:spTgt spid="50389"/>
                                        </p:tgtEl>
                                      </p:cBhvr>
                                    </p:animEffect>
                                    <p:set>
                                      <p:cBhvr>
                                        <p:cTn id="345" dur="1" fill="hold">
                                          <p:stCondLst>
                                            <p:cond delay="499"/>
                                          </p:stCondLst>
                                        </p:cTn>
                                        <p:tgtEl>
                                          <p:spTgt spid="50389"/>
                                        </p:tgtEl>
                                        <p:attrNameLst>
                                          <p:attrName>style.visibility</p:attrName>
                                        </p:attrNameLst>
                                      </p:cBhvr>
                                      <p:to>
                                        <p:strVal val="hidden"/>
                                      </p:to>
                                    </p:set>
                                  </p:childTnLst>
                                </p:cTn>
                              </p:par>
                              <p:par>
                                <p:cTn id="346" presetID="12" presetClass="entr" presetSubtype="1" fill="hold" nodeType="withEffect">
                                  <p:stCondLst>
                                    <p:cond delay="46000"/>
                                  </p:stCondLst>
                                  <p:childTnLst>
                                    <p:set>
                                      <p:cBhvr>
                                        <p:cTn id="347" dur="1" fill="hold">
                                          <p:stCondLst>
                                            <p:cond delay="0"/>
                                          </p:stCondLst>
                                        </p:cTn>
                                        <p:tgtEl>
                                          <p:spTgt spid="50392"/>
                                        </p:tgtEl>
                                        <p:attrNameLst>
                                          <p:attrName>style.visibility</p:attrName>
                                        </p:attrNameLst>
                                      </p:cBhvr>
                                      <p:to>
                                        <p:strVal val="visible"/>
                                      </p:to>
                                    </p:set>
                                    <p:animEffect transition="in" filter="slide(fromTop)">
                                      <p:cBhvr>
                                        <p:cTn id="348" dur="500"/>
                                        <p:tgtEl>
                                          <p:spTgt spid="50392"/>
                                        </p:tgtEl>
                                      </p:cBhvr>
                                    </p:animEffect>
                                  </p:childTnLst>
                                </p:cTn>
                              </p:par>
                              <p:par>
                                <p:cTn id="349" presetID="12" presetClass="exit" presetSubtype="4" fill="hold" nodeType="withEffect">
                                  <p:stCondLst>
                                    <p:cond delay="47000"/>
                                  </p:stCondLst>
                                  <p:childTnLst>
                                    <p:animEffect transition="out" filter="slide(fromBottom)">
                                      <p:cBhvr>
                                        <p:cTn id="350" dur="500"/>
                                        <p:tgtEl>
                                          <p:spTgt spid="50392"/>
                                        </p:tgtEl>
                                      </p:cBhvr>
                                    </p:animEffect>
                                    <p:set>
                                      <p:cBhvr>
                                        <p:cTn id="351" dur="1" fill="hold">
                                          <p:stCondLst>
                                            <p:cond delay="499"/>
                                          </p:stCondLst>
                                        </p:cTn>
                                        <p:tgtEl>
                                          <p:spTgt spid="50392"/>
                                        </p:tgtEl>
                                        <p:attrNameLst>
                                          <p:attrName>style.visibility</p:attrName>
                                        </p:attrNameLst>
                                      </p:cBhvr>
                                      <p:to>
                                        <p:strVal val="hidden"/>
                                      </p:to>
                                    </p:set>
                                  </p:childTnLst>
                                </p:cTn>
                              </p:par>
                              <p:par>
                                <p:cTn id="352" presetID="12" presetClass="entr" presetSubtype="1" fill="hold" nodeType="withEffect">
                                  <p:stCondLst>
                                    <p:cond delay="47000"/>
                                  </p:stCondLst>
                                  <p:childTnLst>
                                    <p:set>
                                      <p:cBhvr>
                                        <p:cTn id="353" dur="1" fill="hold">
                                          <p:stCondLst>
                                            <p:cond delay="0"/>
                                          </p:stCondLst>
                                        </p:cTn>
                                        <p:tgtEl>
                                          <p:spTgt spid="50395"/>
                                        </p:tgtEl>
                                        <p:attrNameLst>
                                          <p:attrName>style.visibility</p:attrName>
                                        </p:attrNameLst>
                                      </p:cBhvr>
                                      <p:to>
                                        <p:strVal val="visible"/>
                                      </p:to>
                                    </p:set>
                                    <p:animEffect transition="in" filter="slide(fromTop)">
                                      <p:cBhvr>
                                        <p:cTn id="354" dur="500"/>
                                        <p:tgtEl>
                                          <p:spTgt spid="50395"/>
                                        </p:tgtEl>
                                      </p:cBhvr>
                                    </p:animEffect>
                                  </p:childTnLst>
                                </p:cTn>
                              </p:par>
                              <p:par>
                                <p:cTn id="355" presetID="12" presetClass="exit" presetSubtype="4" fill="hold" nodeType="withEffect">
                                  <p:stCondLst>
                                    <p:cond delay="48000"/>
                                  </p:stCondLst>
                                  <p:childTnLst>
                                    <p:animEffect transition="out" filter="slide(fromBottom)">
                                      <p:cBhvr>
                                        <p:cTn id="356" dur="500"/>
                                        <p:tgtEl>
                                          <p:spTgt spid="50395"/>
                                        </p:tgtEl>
                                      </p:cBhvr>
                                    </p:animEffect>
                                    <p:set>
                                      <p:cBhvr>
                                        <p:cTn id="357" dur="1" fill="hold">
                                          <p:stCondLst>
                                            <p:cond delay="499"/>
                                          </p:stCondLst>
                                        </p:cTn>
                                        <p:tgtEl>
                                          <p:spTgt spid="50395"/>
                                        </p:tgtEl>
                                        <p:attrNameLst>
                                          <p:attrName>style.visibility</p:attrName>
                                        </p:attrNameLst>
                                      </p:cBhvr>
                                      <p:to>
                                        <p:strVal val="hidden"/>
                                      </p:to>
                                    </p:set>
                                  </p:childTnLst>
                                </p:cTn>
                              </p:par>
                              <p:par>
                                <p:cTn id="358" presetID="12" presetClass="entr" presetSubtype="1" fill="hold" nodeType="withEffect">
                                  <p:stCondLst>
                                    <p:cond delay="48000"/>
                                  </p:stCondLst>
                                  <p:childTnLst>
                                    <p:set>
                                      <p:cBhvr>
                                        <p:cTn id="359" dur="1" fill="hold">
                                          <p:stCondLst>
                                            <p:cond delay="0"/>
                                          </p:stCondLst>
                                        </p:cTn>
                                        <p:tgtEl>
                                          <p:spTgt spid="50398"/>
                                        </p:tgtEl>
                                        <p:attrNameLst>
                                          <p:attrName>style.visibility</p:attrName>
                                        </p:attrNameLst>
                                      </p:cBhvr>
                                      <p:to>
                                        <p:strVal val="visible"/>
                                      </p:to>
                                    </p:set>
                                    <p:animEffect transition="in" filter="slide(fromTop)">
                                      <p:cBhvr>
                                        <p:cTn id="360" dur="500"/>
                                        <p:tgtEl>
                                          <p:spTgt spid="50398"/>
                                        </p:tgtEl>
                                      </p:cBhvr>
                                    </p:animEffect>
                                  </p:childTnLst>
                                </p:cTn>
                              </p:par>
                              <p:par>
                                <p:cTn id="361" presetID="12" presetClass="exit" presetSubtype="4" fill="hold" nodeType="withEffect">
                                  <p:stCondLst>
                                    <p:cond delay="49000"/>
                                  </p:stCondLst>
                                  <p:childTnLst>
                                    <p:animEffect transition="out" filter="slide(fromBottom)">
                                      <p:cBhvr>
                                        <p:cTn id="362" dur="500"/>
                                        <p:tgtEl>
                                          <p:spTgt spid="50398"/>
                                        </p:tgtEl>
                                      </p:cBhvr>
                                    </p:animEffect>
                                    <p:set>
                                      <p:cBhvr>
                                        <p:cTn id="363" dur="1" fill="hold">
                                          <p:stCondLst>
                                            <p:cond delay="499"/>
                                          </p:stCondLst>
                                        </p:cTn>
                                        <p:tgtEl>
                                          <p:spTgt spid="50398"/>
                                        </p:tgtEl>
                                        <p:attrNameLst>
                                          <p:attrName>style.visibility</p:attrName>
                                        </p:attrNameLst>
                                      </p:cBhvr>
                                      <p:to>
                                        <p:strVal val="hidden"/>
                                      </p:to>
                                    </p:set>
                                  </p:childTnLst>
                                </p:cTn>
                              </p:par>
                              <p:par>
                                <p:cTn id="364" presetID="12" presetClass="entr" presetSubtype="1" fill="hold" nodeType="withEffect">
                                  <p:stCondLst>
                                    <p:cond delay="49000"/>
                                  </p:stCondLst>
                                  <p:childTnLst>
                                    <p:set>
                                      <p:cBhvr>
                                        <p:cTn id="365" dur="1" fill="hold">
                                          <p:stCondLst>
                                            <p:cond delay="0"/>
                                          </p:stCondLst>
                                        </p:cTn>
                                        <p:tgtEl>
                                          <p:spTgt spid="50401"/>
                                        </p:tgtEl>
                                        <p:attrNameLst>
                                          <p:attrName>style.visibility</p:attrName>
                                        </p:attrNameLst>
                                      </p:cBhvr>
                                      <p:to>
                                        <p:strVal val="visible"/>
                                      </p:to>
                                    </p:set>
                                    <p:animEffect transition="in" filter="slide(fromTop)">
                                      <p:cBhvr>
                                        <p:cTn id="366" dur="500"/>
                                        <p:tgtEl>
                                          <p:spTgt spid="50401"/>
                                        </p:tgtEl>
                                      </p:cBhvr>
                                    </p:animEffect>
                                  </p:childTnLst>
                                </p:cTn>
                              </p:par>
                              <p:par>
                                <p:cTn id="367" presetID="12" presetClass="exit" presetSubtype="4" fill="hold" nodeType="withEffect">
                                  <p:stCondLst>
                                    <p:cond delay="50000"/>
                                  </p:stCondLst>
                                  <p:childTnLst>
                                    <p:animEffect transition="out" filter="slide(fromBottom)">
                                      <p:cBhvr>
                                        <p:cTn id="368" dur="500"/>
                                        <p:tgtEl>
                                          <p:spTgt spid="50371"/>
                                        </p:tgtEl>
                                      </p:cBhvr>
                                    </p:animEffect>
                                    <p:set>
                                      <p:cBhvr>
                                        <p:cTn id="369" dur="1" fill="hold">
                                          <p:stCondLst>
                                            <p:cond delay="499"/>
                                          </p:stCondLst>
                                        </p:cTn>
                                        <p:tgtEl>
                                          <p:spTgt spid="50371"/>
                                        </p:tgtEl>
                                        <p:attrNameLst>
                                          <p:attrName>style.visibility</p:attrName>
                                        </p:attrNameLst>
                                      </p:cBhvr>
                                      <p:to>
                                        <p:strVal val="hidden"/>
                                      </p:to>
                                    </p:set>
                                  </p:childTnLst>
                                </p:cTn>
                              </p:par>
                              <p:par>
                                <p:cTn id="370" presetID="12" presetClass="entr" presetSubtype="1" fill="hold" nodeType="withEffect">
                                  <p:stCondLst>
                                    <p:cond delay="50000"/>
                                  </p:stCondLst>
                                  <p:childTnLst>
                                    <p:set>
                                      <p:cBhvr>
                                        <p:cTn id="371" dur="1" fill="hold">
                                          <p:stCondLst>
                                            <p:cond delay="0"/>
                                          </p:stCondLst>
                                        </p:cTn>
                                        <p:tgtEl>
                                          <p:spTgt spid="50434"/>
                                        </p:tgtEl>
                                        <p:attrNameLst>
                                          <p:attrName>style.visibility</p:attrName>
                                        </p:attrNameLst>
                                      </p:cBhvr>
                                      <p:to>
                                        <p:strVal val="visible"/>
                                      </p:to>
                                    </p:set>
                                    <p:animEffect transition="in" filter="slide(fromTop)">
                                      <p:cBhvr>
                                        <p:cTn id="372" dur="500"/>
                                        <p:tgtEl>
                                          <p:spTgt spid="50434"/>
                                        </p:tgtEl>
                                      </p:cBhvr>
                                    </p:animEffect>
                                  </p:childTnLst>
                                </p:cTn>
                              </p:par>
                              <p:par>
                                <p:cTn id="373" presetID="12" presetClass="exit" presetSubtype="4" fill="hold" nodeType="withEffect">
                                  <p:stCondLst>
                                    <p:cond delay="50000"/>
                                  </p:stCondLst>
                                  <p:childTnLst>
                                    <p:animEffect transition="out" filter="slide(fromBottom)">
                                      <p:cBhvr>
                                        <p:cTn id="374" dur="500"/>
                                        <p:tgtEl>
                                          <p:spTgt spid="50401"/>
                                        </p:tgtEl>
                                      </p:cBhvr>
                                    </p:animEffect>
                                    <p:set>
                                      <p:cBhvr>
                                        <p:cTn id="375" dur="1" fill="hold">
                                          <p:stCondLst>
                                            <p:cond delay="499"/>
                                          </p:stCondLst>
                                        </p:cTn>
                                        <p:tgtEl>
                                          <p:spTgt spid="50401"/>
                                        </p:tgtEl>
                                        <p:attrNameLst>
                                          <p:attrName>style.visibility</p:attrName>
                                        </p:attrNameLst>
                                      </p:cBhvr>
                                      <p:to>
                                        <p:strVal val="hidden"/>
                                      </p:to>
                                    </p:set>
                                  </p:childTnLst>
                                </p:cTn>
                              </p:par>
                              <p:par>
                                <p:cTn id="376" presetID="12" presetClass="entr" presetSubtype="1" fill="hold" nodeType="withEffect">
                                  <p:stCondLst>
                                    <p:cond delay="50000"/>
                                  </p:stCondLst>
                                  <p:childTnLst>
                                    <p:set>
                                      <p:cBhvr>
                                        <p:cTn id="377" dur="1" fill="hold">
                                          <p:stCondLst>
                                            <p:cond delay="0"/>
                                          </p:stCondLst>
                                        </p:cTn>
                                        <p:tgtEl>
                                          <p:spTgt spid="50404"/>
                                        </p:tgtEl>
                                        <p:attrNameLst>
                                          <p:attrName>style.visibility</p:attrName>
                                        </p:attrNameLst>
                                      </p:cBhvr>
                                      <p:to>
                                        <p:strVal val="visible"/>
                                      </p:to>
                                    </p:set>
                                    <p:animEffect transition="in" filter="slide(fromTop)">
                                      <p:cBhvr>
                                        <p:cTn id="378" dur="500"/>
                                        <p:tgtEl>
                                          <p:spTgt spid="50404"/>
                                        </p:tgtEl>
                                      </p:cBhvr>
                                    </p:animEffect>
                                  </p:childTnLst>
                                </p:cTn>
                              </p:par>
                              <p:par>
                                <p:cTn id="379" presetID="12" presetClass="exit" presetSubtype="4" fill="hold" nodeType="withEffect">
                                  <p:stCondLst>
                                    <p:cond delay="51000"/>
                                  </p:stCondLst>
                                  <p:childTnLst>
                                    <p:animEffect transition="out" filter="slide(fromBottom)">
                                      <p:cBhvr>
                                        <p:cTn id="380" dur="500"/>
                                        <p:tgtEl>
                                          <p:spTgt spid="50404"/>
                                        </p:tgtEl>
                                      </p:cBhvr>
                                    </p:animEffect>
                                    <p:set>
                                      <p:cBhvr>
                                        <p:cTn id="381" dur="1" fill="hold">
                                          <p:stCondLst>
                                            <p:cond delay="499"/>
                                          </p:stCondLst>
                                        </p:cTn>
                                        <p:tgtEl>
                                          <p:spTgt spid="50404"/>
                                        </p:tgtEl>
                                        <p:attrNameLst>
                                          <p:attrName>style.visibility</p:attrName>
                                        </p:attrNameLst>
                                      </p:cBhvr>
                                      <p:to>
                                        <p:strVal val="hidden"/>
                                      </p:to>
                                    </p:set>
                                  </p:childTnLst>
                                </p:cTn>
                              </p:par>
                              <p:par>
                                <p:cTn id="382" presetID="12" presetClass="entr" presetSubtype="1" fill="hold" nodeType="withEffect">
                                  <p:stCondLst>
                                    <p:cond delay="51000"/>
                                  </p:stCondLst>
                                  <p:childTnLst>
                                    <p:set>
                                      <p:cBhvr>
                                        <p:cTn id="383" dur="1" fill="hold">
                                          <p:stCondLst>
                                            <p:cond delay="0"/>
                                          </p:stCondLst>
                                        </p:cTn>
                                        <p:tgtEl>
                                          <p:spTgt spid="50407"/>
                                        </p:tgtEl>
                                        <p:attrNameLst>
                                          <p:attrName>style.visibility</p:attrName>
                                        </p:attrNameLst>
                                      </p:cBhvr>
                                      <p:to>
                                        <p:strVal val="visible"/>
                                      </p:to>
                                    </p:set>
                                    <p:animEffect transition="in" filter="slide(fromTop)">
                                      <p:cBhvr>
                                        <p:cTn id="384" dur="500"/>
                                        <p:tgtEl>
                                          <p:spTgt spid="50407"/>
                                        </p:tgtEl>
                                      </p:cBhvr>
                                    </p:animEffect>
                                  </p:childTnLst>
                                </p:cTn>
                              </p:par>
                              <p:par>
                                <p:cTn id="385" presetID="12" presetClass="exit" presetSubtype="4" fill="hold" nodeType="withEffect">
                                  <p:stCondLst>
                                    <p:cond delay="52000"/>
                                  </p:stCondLst>
                                  <p:childTnLst>
                                    <p:animEffect transition="out" filter="slide(fromBottom)">
                                      <p:cBhvr>
                                        <p:cTn id="386" dur="500"/>
                                        <p:tgtEl>
                                          <p:spTgt spid="50407"/>
                                        </p:tgtEl>
                                      </p:cBhvr>
                                    </p:animEffect>
                                    <p:set>
                                      <p:cBhvr>
                                        <p:cTn id="387" dur="1" fill="hold">
                                          <p:stCondLst>
                                            <p:cond delay="499"/>
                                          </p:stCondLst>
                                        </p:cTn>
                                        <p:tgtEl>
                                          <p:spTgt spid="50407"/>
                                        </p:tgtEl>
                                        <p:attrNameLst>
                                          <p:attrName>style.visibility</p:attrName>
                                        </p:attrNameLst>
                                      </p:cBhvr>
                                      <p:to>
                                        <p:strVal val="hidden"/>
                                      </p:to>
                                    </p:set>
                                  </p:childTnLst>
                                </p:cTn>
                              </p:par>
                              <p:par>
                                <p:cTn id="388" presetID="12" presetClass="entr" presetSubtype="1" fill="hold" nodeType="withEffect">
                                  <p:stCondLst>
                                    <p:cond delay="52000"/>
                                  </p:stCondLst>
                                  <p:childTnLst>
                                    <p:set>
                                      <p:cBhvr>
                                        <p:cTn id="389" dur="1" fill="hold">
                                          <p:stCondLst>
                                            <p:cond delay="0"/>
                                          </p:stCondLst>
                                        </p:cTn>
                                        <p:tgtEl>
                                          <p:spTgt spid="50410"/>
                                        </p:tgtEl>
                                        <p:attrNameLst>
                                          <p:attrName>style.visibility</p:attrName>
                                        </p:attrNameLst>
                                      </p:cBhvr>
                                      <p:to>
                                        <p:strVal val="visible"/>
                                      </p:to>
                                    </p:set>
                                    <p:animEffect transition="in" filter="slide(fromTop)">
                                      <p:cBhvr>
                                        <p:cTn id="390" dur="500"/>
                                        <p:tgtEl>
                                          <p:spTgt spid="50410"/>
                                        </p:tgtEl>
                                      </p:cBhvr>
                                    </p:animEffect>
                                  </p:childTnLst>
                                </p:cTn>
                              </p:par>
                              <p:par>
                                <p:cTn id="391" presetID="12" presetClass="exit" presetSubtype="4" fill="hold" nodeType="withEffect">
                                  <p:stCondLst>
                                    <p:cond delay="53000"/>
                                  </p:stCondLst>
                                  <p:childTnLst>
                                    <p:animEffect transition="out" filter="slide(fromBottom)">
                                      <p:cBhvr>
                                        <p:cTn id="392" dur="500"/>
                                        <p:tgtEl>
                                          <p:spTgt spid="50410"/>
                                        </p:tgtEl>
                                      </p:cBhvr>
                                    </p:animEffect>
                                    <p:set>
                                      <p:cBhvr>
                                        <p:cTn id="393" dur="1" fill="hold">
                                          <p:stCondLst>
                                            <p:cond delay="499"/>
                                          </p:stCondLst>
                                        </p:cTn>
                                        <p:tgtEl>
                                          <p:spTgt spid="50410"/>
                                        </p:tgtEl>
                                        <p:attrNameLst>
                                          <p:attrName>style.visibility</p:attrName>
                                        </p:attrNameLst>
                                      </p:cBhvr>
                                      <p:to>
                                        <p:strVal val="hidden"/>
                                      </p:to>
                                    </p:set>
                                  </p:childTnLst>
                                </p:cTn>
                              </p:par>
                              <p:par>
                                <p:cTn id="394" presetID="12" presetClass="entr" presetSubtype="1" fill="hold" nodeType="withEffect">
                                  <p:stCondLst>
                                    <p:cond delay="53000"/>
                                  </p:stCondLst>
                                  <p:childTnLst>
                                    <p:set>
                                      <p:cBhvr>
                                        <p:cTn id="395" dur="1" fill="hold">
                                          <p:stCondLst>
                                            <p:cond delay="0"/>
                                          </p:stCondLst>
                                        </p:cTn>
                                        <p:tgtEl>
                                          <p:spTgt spid="50413"/>
                                        </p:tgtEl>
                                        <p:attrNameLst>
                                          <p:attrName>style.visibility</p:attrName>
                                        </p:attrNameLst>
                                      </p:cBhvr>
                                      <p:to>
                                        <p:strVal val="visible"/>
                                      </p:to>
                                    </p:set>
                                    <p:animEffect transition="in" filter="slide(fromTop)">
                                      <p:cBhvr>
                                        <p:cTn id="396" dur="500"/>
                                        <p:tgtEl>
                                          <p:spTgt spid="50413"/>
                                        </p:tgtEl>
                                      </p:cBhvr>
                                    </p:animEffect>
                                  </p:childTnLst>
                                </p:cTn>
                              </p:par>
                              <p:par>
                                <p:cTn id="397" presetID="12" presetClass="exit" presetSubtype="4" fill="hold" nodeType="withEffect">
                                  <p:stCondLst>
                                    <p:cond delay="54000"/>
                                  </p:stCondLst>
                                  <p:childTnLst>
                                    <p:animEffect transition="out" filter="slide(fromBottom)">
                                      <p:cBhvr>
                                        <p:cTn id="398" dur="500"/>
                                        <p:tgtEl>
                                          <p:spTgt spid="50413"/>
                                        </p:tgtEl>
                                      </p:cBhvr>
                                    </p:animEffect>
                                    <p:set>
                                      <p:cBhvr>
                                        <p:cTn id="399" dur="1" fill="hold">
                                          <p:stCondLst>
                                            <p:cond delay="499"/>
                                          </p:stCondLst>
                                        </p:cTn>
                                        <p:tgtEl>
                                          <p:spTgt spid="50413"/>
                                        </p:tgtEl>
                                        <p:attrNameLst>
                                          <p:attrName>style.visibility</p:attrName>
                                        </p:attrNameLst>
                                      </p:cBhvr>
                                      <p:to>
                                        <p:strVal val="hidden"/>
                                      </p:to>
                                    </p:set>
                                  </p:childTnLst>
                                </p:cTn>
                              </p:par>
                              <p:par>
                                <p:cTn id="400" presetID="12" presetClass="entr" presetSubtype="1" fill="hold" nodeType="withEffect">
                                  <p:stCondLst>
                                    <p:cond delay="54000"/>
                                  </p:stCondLst>
                                  <p:childTnLst>
                                    <p:set>
                                      <p:cBhvr>
                                        <p:cTn id="401" dur="1" fill="hold">
                                          <p:stCondLst>
                                            <p:cond delay="0"/>
                                          </p:stCondLst>
                                        </p:cTn>
                                        <p:tgtEl>
                                          <p:spTgt spid="50416"/>
                                        </p:tgtEl>
                                        <p:attrNameLst>
                                          <p:attrName>style.visibility</p:attrName>
                                        </p:attrNameLst>
                                      </p:cBhvr>
                                      <p:to>
                                        <p:strVal val="visible"/>
                                      </p:to>
                                    </p:set>
                                    <p:animEffect transition="in" filter="slide(fromTop)">
                                      <p:cBhvr>
                                        <p:cTn id="402" dur="500"/>
                                        <p:tgtEl>
                                          <p:spTgt spid="50416"/>
                                        </p:tgtEl>
                                      </p:cBhvr>
                                    </p:animEffect>
                                  </p:childTnLst>
                                </p:cTn>
                              </p:par>
                              <p:par>
                                <p:cTn id="403" presetID="12" presetClass="exit" presetSubtype="4" fill="hold" nodeType="withEffect">
                                  <p:stCondLst>
                                    <p:cond delay="55000"/>
                                  </p:stCondLst>
                                  <p:childTnLst>
                                    <p:animEffect transition="out" filter="slide(fromBottom)">
                                      <p:cBhvr>
                                        <p:cTn id="404" dur="500"/>
                                        <p:tgtEl>
                                          <p:spTgt spid="50416"/>
                                        </p:tgtEl>
                                      </p:cBhvr>
                                    </p:animEffect>
                                    <p:set>
                                      <p:cBhvr>
                                        <p:cTn id="405" dur="1" fill="hold">
                                          <p:stCondLst>
                                            <p:cond delay="499"/>
                                          </p:stCondLst>
                                        </p:cTn>
                                        <p:tgtEl>
                                          <p:spTgt spid="50416"/>
                                        </p:tgtEl>
                                        <p:attrNameLst>
                                          <p:attrName>style.visibility</p:attrName>
                                        </p:attrNameLst>
                                      </p:cBhvr>
                                      <p:to>
                                        <p:strVal val="hidden"/>
                                      </p:to>
                                    </p:set>
                                  </p:childTnLst>
                                </p:cTn>
                              </p:par>
                              <p:par>
                                <p:cTn id="406" presetID="12" presetClass="entr" presetSubtype="1" fill="hold" nodeType="withEffect">
                                  <p:stCondLst>
                                    <p:cond delay="55000"/>
                                  </p:stCondLst>
                                  <p:childTnLst>
                                    <p:set>
                                      <p:cBhvr>
                                        <p:cTn id="407" dur="1" fill="hold">
                                          <p:stCondLst>
                                            <p:cond delay="0"/>
                                          </p:stCondLst>
                                        </p:cTn>
                                        <p:tgtEl>
                                          <p:spTgt spid="50419"/>
                                        </p:tgtEl>
                                        <p:attrNameLst>
                                          <p:attrName>style.visibility</p:attrName>
                                        </p:attrNameLst>
                                      </p:cBhvr>
                                      <p:to>
                                        <p:strVal val="visible"/>
                                      </p:to>
                                    </p:set>
                                    <p:animEffect transition="in" filter="slide(fromTop)">
                                      <p:cBhvr>
                                        <p:cTn id="408" dur="500"/>
                                        <p:tgtEl>
                                          <p:spTgt spid="50419"/>
                                        </p:tgtEl>
                                      </p:cBhvr>
                                    </p:animEffect>
                                  </p:childTnLst>
                                </p:cTn>
                              </p:par>
                              <p:par>
                                <p:cTn id="409" presetID="12" presetClass="exit" presetSubtype="4" fill="hold" nodeType="withEffect">
                                  <p:stCondLst>
                                    <p:cond delay="56000"/>
                                  </p:stCondLst>
                                  <p:childTnLst>
                                    <p:animEffect transition="out" filter="slide(fromBottom)">
                                      <p:cBhvr>
                                        <p:cTn id="410" dur="500"/>
                                        <p:tgtEl>
                                          <p:spTgt spid="50419"/>
                                        </p:tgtEl>
                                      </p:cBhvr>
                                    </p:animEffect>
                                    <p:set>
                                      <p:cBhvr>
                                        <p:cTn id="411" dur="1" fill="hold">
                                          <p:stCondLst>
                                            <p:cond delay="499"/>
                                          </p:stCondLst>
                                        </p:cTn>
                                        <p:tgtEl>
                                          <p:spTgt spid="50419"/>
                                        </p:tgtEl>
                                        <p:attrNameLst>
                                          <p:attrName>style.visibility</p:attrName>
                                        </p:attrNameLst>
                                      </p:cBhvr>
                                      <p:to>
                                        <p:strVal val="hidden"/>
                                      </p:to>
                                    </p:set>
                                  </p:childTnLst>
                                </p:cTn>
                              </p:par>
                              <p:par>
                                <p:cTn id="412" presetID="12" presetClass="entr" presetSubtype="1" fill="hold" nodeType="withEffect">
                                  <p:stCondLst>
                                    <p:cond delay="56000"/>
                                  </p:stCondLst>
                                  <p:childTnLst>
                                    <p:set>
                                      <p:cBhvr>
                                        <p:cTn id="413" dur="1" fill="hold">
                                          <p:stCondLst>
                                            <p:cond delay="0"/>
                                          </p:stCondLst>
                                        </p:cTn>
                                        <p:tgtEl>
                                          <p:spTgt spid="50422"/>
                                        </p:tgtEl>
                                        <p:attrNameLst>
                                          <p:attrName>style.visibility</p:attrName>
                                        </p:attrNameLst>
                                      </p:cBhvr>
                                      <p:to>
                                        <p:strVal val="visible"/>
                                      </p:to>
                                    </p:set>
                                    <p:animEffect transition="in" filter="slide(fromTop)">
                                      <p:cBhvr>
                                        <p:cTn id="414" dur="500"/>
                                        <p:tgtEl>
                                          <p:spTgt spid="50422"/>
                                        </p:tgtEl>
                                      </p:cBhvr>
                                    </p:animEffect>
                                  </p:childTnLst>
                                </p:cTn>
                              </p:par>
                              <p:par>
                                <p:cTn id="415" presetID="12" presetClass="exit" presetSubtype="4" fill="hold" nodeType="withEffect">
                                  <p:stCondLst>
                                    <p:cond delay="57000"/>
                                  </p:stCondLst>
                                  <p:childTnLst>
                                    <p:animEffect transition="out" filter="slide(fromBottom)">
                                      <p:cBhvr>
                                        <p:cTn id="416" dur="500"/>
                                        <p:tgtEl>
                                          <p:spTgt spid="50422"/>
                                        </p:tgtEl>
                                      </p:cBhvr>
                                    </p:animEffect>
                                    <p:set>
                                      <p:cBhvr>
                                        <p:cTn id="417" dur="1" fill="hold">
                                          <p:stCondLst>
                                            <p:cond delay="499"/>
                                          </p:stCondLst>
                                        </p:cTn>
                                        <p:tgtEl>
                                          <p:spTgt spid="50422"/>
                                        </p:tgtEl>
                                        <p:attrNameLst>
                                          <p:attrName>style.visibility</p:attrName>
                                        </p:attrNameLst>
                                      </p:cBhvr>
                                      <p:to>
                                        <p:strVal val="hidden"/>
                                      </p:to>
                                    </p:set>
                                  </p:childTnLst>
                                </p:cTn>
                              </p:par>
                              <p:par>
                                <p:cTn id="418" presetID="12" presetClass="entr" presetSubtype="1" fill="hold" nodeType="withEffect">
                                  <p:stCondLst>
                                    <p:cond delay="57000"/>
                                  </p:stCondLst>
                                  <p:childTnLst>
                                    <p:set>
                                      <p:cBhvr>
                                        <p:cTn id="419" dur="1" fill="hold">
                                          <p:stCondLst>
                                            <p:cond delay="0"/>
                                          </p:stCondLst>
                                        </p:cTn>
                                        <p:tgtEl>
                                          <p:spTgt spid="50425"/>
                                        </p:tgtEl>
                                        <p:attrNameLst>
                                          <p:attrName>style.visibility</p:attrName>
                                        </p:attrNameLst>
                                      </p:cBhvr>
                                      <p:to>
                                        <p:strVal val="visible"/>
                                      </p:to>
                                    </p:set>
                                    <p:animEffect transition="in" filter="slide(fromTop)">
                                      <p:cBhvr>
                                        <p:cTn id="420" dur="500"/>
                                        <p:tgtEl>
                                          <p:spTgt spid="50425"/>
                                        </p:tgtEl>
                                      </p:cBhvr>
                                    </p:animEffect>
                                  </p:childTnLst>
                                </p:cTn>
                              </p:par>
                              <p:par>
                                <p:cTn id="421" presetID="12" presetClass="exit" presetSubtype="4" fill="hold" nodeType="withEffect">
                                  <p:stCondLst>
                                    <p:cond delay="58000"/>
                                  </p:stCondLst>
                                  <p:childTnLst>
                                    <p:animEffect transition="out" filter="slide(fromBottom)">
                                      <p:cBhvr>
                                        <p:cTn id="422" dur="500"/>
                                        <p:tgtEl>
                                          <p:spTgt spid="50425"/>
                                        </p:tgtEl>
                                      </p:cBhvr>
                                    </p:animEffect>
                                    <p:set>
                                      <p:cBhvr>
                                        <p:cTn id="423" dur="1" fill="hold">
                                          <p:stCondLst>
                                            <p:cond delay="499"/>
                                          </p:stCondLst>
                                        </p:cTn>
                                        <p:tgtEl>
                                          <p:spTgt spid="50425"/>
                                        </p:tgtEl>
                                        <p:attrNameLst>
                                          <p:attrName>style.visibility</p:attrName>
                                        </p:attrNameLst>
                                      </p:cBhvr>
                                      <p:to>
                                        <p:strVal val="hidden"/>
                                      </p:to>
                                    </p:set>
                                  </p:childTnLst>
                                </p:cTn>
                              </p:par>
                              <p:par>
                                <p:cTn id="424" presetID="12" presetClass="entr" presetSubtype="1" fill="hold" nodeType="withEffect">
                                  <p:stCondLst>
                                    <p:cond delay="58000"/>
                                  </p:stCondLst>
                                  <p:childTnLst>
                                    <p:set>
                                      <p:cBhvr>
                                        <p:cTn id="425" dur="1" fill="hold">
                                          <p:stCondLst>
                                            <p:cond delay="0"/>
                                          </p:stCondLst>
                                        </p:cTn>
                                        <p:tgtEl>
                                          <p:spTgt spid="50428"/>
                                        </p:tgtEl>
                                        <p:attrNameLst>
                                          <p:attrName>style.visibility</p:attrName>
                                        </p:attrNameLst>
                                      </p:cBhvr>
                                      <p:to>
                                        <p:strVal val="visible"/>
                                      </p:to>
                                    </p:set>
                                    <p:animEffect transition="in" filter="slide(fromTop)">
                                      <p:cBhvr>
                                        <p:cTn id="426" dur="500"/>
                                        <p:tgtEl>
                                          <p:spTgt spid="50428"/>
                                        </p:tgtEl>
                                      </p:cBhvr>
                                    </p:animEffect>
                                  </p:childTnLst>
                                </p:cTn>
                              </p:par>
                              <p:par>
                                <p:cTn id="427" presetID="12" presetClass="exit" presetSubtype="4" fill="hold" nodeType="withEffect">
                                  <p:stCondLst>
                                    <p:cond delay="59000"/>
                                  </p:stCondLst>
                                  <p:childTnLst>
                                    <p:animEffect transition="out" filter="slide(fromBottom)">
                                      <p:cBhvr>
                                        <p:cTn id="428" dur="500"/>
                                        <p:tgtEl>
                                          <p:spTgt spid="50428"/>
                                        </p:tgtEl>
                                      </p:cBhvr>
                                    </p:animEffect>
                                    <p:set>
                                      <p:cBhvr>
                                        <p:cTn id="429" dur="1" fill="hold">
                                          <p:stCondLst>
                                            <p:cond delay="499"/>
                                          </p:stCondLst>
                                        </p:cTn>
                                        <p:tgtEl>
                                          <p:spTgt spid="50428"/>
                                        </p:tgtEl>
                                        <p:attrNameLst>
                                          <p:attrName>style.visibility</p:attrName>
                                        </p:attrNameLst>
                                      </p:cBhvr>
                                      <p:to>
                                        <p:strVal val="hidden"/>
                                      </p:to>
                                    </p:set>
                                  </p:childTnLst>
                                </p:cTn>
                              </p:par>
                              <p:par>
                                <p:cTn id="430" presetID="12" presetClass="entr" presetSubtype="1" fill="hold" nodeType="withEffect">
                                  <p:stCondLst>
                                    <p:cond delay="59000"/>
                                  </p:stCondLst>
                                  <p:childTnLst>
                                    <p:set>
                                      <p:cBhvr>
                                        <p:cTn id="431" dur="1" fill="hold">
                                          <p:stCondLst>
                                            <p:cond delay="0"/>
                                          </p:stCondLst>
                                        </p:cTn>
                                        <p:tgtEl>
                                          <p:spTgt spid="50431"/>
                                        </p:tgtEl>
                                        <p:attrNameLst>
                                          <p:attrName>style.visibility</p:attrName>
                                        </p:attrNameLst>
                                      </p:cBhvr>
                                      <p:to>
                                        <p:strVal val="visible"/>
                                      </p:to>
                                    </p:set>
                                    <p:animEffect transition="in" filter="slide(fromTop)">
                                      <p:cBhvr>
                                        <p:cTn id="432" dur="500"/>
                                        <p:tgtEl>
                                          <p:spTgt spid="50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2667000" y="857250"/>
            <a:ext cx="6858000" cy="51435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03" name="Rectangle 3"/>
          <p:cNvSpPr>
            <a:spLocks noChangeArrowheads="1"/>
          </p:cNvSpPr>
          <p:nvPr/>
        </p:nvSpPr>
        <p:spPr bwMode="auto">
          <a:xfrm>
            <a:off x="2615981" y="857251"/>
            <a:ext cx="6858000" cy="2950369"/>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04" name="Rectangle 4"/>
          <p:cNvSpPr>
            <a:spLocks noChangeArrowheads="1"/>
          </p:cNvSpPr>
          <p:nvPr/>
        </p:nvSpPr>
        <p:spPr bwMode="auto">
          <a:xfrm>
            <a:off x="2667000" y="3721894"/>
            <a:ext cx="6858000" cy="2278857"/>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05" name="Rectangle 5"/>
          <p:cNvSpPr>
            <a:spLocks noChangeArrowheads="1"/>
          </p:cNvSpPr>
          <p:nvPr/>
        </p:nvSpPr>
        <p:spPr bwMode="auto">
          <a:xfrm>
            <a:off x="2667000" y="3721895"/>
            <a:ext cx="6858000" cy="534591"/>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06" name="Freeform 6"/>
          <p:cNvSpPr>
            <a:spLocks/>
          </p:cNvSpPr>
          <p:nvPr/>
        </p:nvSpPr>
        <p:spPr bwMode="auto">
          <a:xfrm>
            <a:off x="2995791" y="2053829"/>
            <a:ext cx="6099571" cy="40005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1207" name="Rectangle 7"/>
          <p:cNvSpPr>
            <a:spLocks noChangeArrowheads="1"/>
          </p:cNvSpPr>
          <p:nvPr/>
        </p:nvSpPr>
        <p:spPr bwMode="auto">
          <a:xfrm flipV="1">
            <a:off x="2667000" y="3429001"/>
            <a:ext cx="6858000" cy="298847"/>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08" name="AutoShape 8"/>
          <p:cNvSpPr>
            <a:spLocks noChangeArrowheads="1"/>
          </p:cNvSpPr>
          <p:nvPr/>
        </p:nvSpPr>
        <p:spPr bwMode="auto">
          <a:xfrm>
            <a:off x="3002757" y="2395538"/>
            <a:ext cx="6186487" cy="240387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a:endParaRPr>
          </a:p>
        </p:txBody>
      </p:sp>
      <p:grpSp>
        <p:nvGrpSpPr>
          <p:cNvPr id="51209" name="Group 9"/>
          <p:cNvGrpSpPr>
            <a:grpSpLocks/>
          </p:cNvGrpSpPr>
          <p:nvPr/>
        </p:nvGrpSpPr>
        <p:grpSpPr bwMode="auto">
          <a:xfrm>
            <a:off x="3194447" y="2928939"/>
            <a:ext cx="876300" cy="1434703"/>
            <a:chOff x="275" y="2008"/>
            <a:chExt cx="795" cy="1276"/>
          </a:xfrm>
        </p:grpSpPr>
        <p:sp>
          <p:nvSpPr>
            <p:cNvPr id="51210"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11"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12"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13"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1214" name="Group 14"/>
          <p:cNvGrpSpPr>
            <a:grpSpLocks/>
          </p:cNvGrpSpPr>
          <p:nvPr/>
        </p:nvGrpSpPr>
        <p:grpSpPr bwMode="auto">
          <a:xfrm>
            <a:off x="4124325" y="2931320"/>
            <a:ext cx="876300" cy="1434703"/>
            <a:chOff x="275" y="2008"/>
            <a:chExt cx="795" cy="1276"/>
          </a:xfrm>
        </p:grpSpPr>
        <p:sp>
          <p:nvSpPr>
            <p:cNvPr id="51215"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16"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17"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18"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1219" name="Group 19"/>
          <p:cNvGrpSpPr>
            <a:grpSpLocks/>
          </p:cNvGrpSpPr>
          <p:nvPr/>
        </p:nvGrpSpPr>
        <p:grpSpPr bwMode="auto">
          <a:xfrm>
            <a:off x="5193507" y="2928939"/>
            <a:ext cx="876300" cy="1434703"/>
            <a:chOff x="275" y="2008"/>
            <a:chExt cx="795" cy="1276"/>
          </a:xfrm>
        </p:grpSpPr>
        <p:sp>
          <p:nvSpPr>
            <p:cNvPr id="51220"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21"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22"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23"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1224" name="Group 24"/>
          <p:cNvGrpSpPr>
            <a:grpSpLocks/>
          </p:cNvGrpSpPr>
          <p:nvPr/>
        </p:nvGrpSpPr>
        <p:grpSpPr bwMode="auto">
          <a:xfrm>
            <a:off x="6122194" y="2931320"/>
            <a:ext cx="876300" cy="1434703"/>
            <a:chOff x="275" y="2008"/>
            <a:chExt cx="795" cy="1276"/>
          </a:xfrm>
        </p:grpSpPr>
        <p:sp>
          <p:nvSpPr>
            <p:cNvPr id="51225"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26"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27"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28"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1229" name="Group 29"/>
          <p:cNvGrpSpPr>
            <a:grpSpLocks/>
          </p:cNvGrpSpPr>
          <p:nvPr/>
        </p:nvGrpSpPr>
        <p:grpSpPr bwMode="auto">
          <a:xfrm>
            <a:off x="7190185" y="2928939"/>
            <a:ext cx="876300" cy="1434703"/>
            <a:chOff x="275" y="2008"/>
            <a:chExt cx="795" cy="1276"/>
          </a:xfrm>
        </p:grpSpPr>
        <p:sp>
          <p:nvSpPr>
            <p:cNvPr id="51230"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31"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32"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33"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sp>
        <p:nvSpPr>
          <p:cNvPr id="51234" name="AutoShape 34"/>
          <p:cNvSpPr>
            <a:spLocks noChangeArrowheads="1"/>
          </p:cNvSpPr>
          <p:nvPr/>
        </p:nvSpPr>
        <p:spPr bwMode="auto">
          <a:xfrm>
            <a:off x="8120063" y="2931320"/>
            <a:ext cx="876300" cy="1434703"/>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35" name="AutoShape 35"/>
          <p:cNvSpPr>
            <a:spLocks noChangeArrowheads="1"/>
          </p:cNvSpPr>
          <p:nvPr/>
        </p:nvSpPr>
        <p:spPr bwMode="auto">
          <a:xfrm>
            <a:off x="8120063" y="2931320"/>
            <a:ext cx="876300" cy="17145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36" name="AutoShape 36"/>
          <p:cNvSpPr>
            <a:spLocks noChangeArrowheads="1"/>
          </p:cNvSpPr>
          <p:nvPr/>
        </p:nvSpPr>
        <p:spPr bwMode="auto">
          <a:xfrm>
            <a:off x="8120063" y="4194573"/>
            <a:ext cx="876300" cy="17145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37" name="AutoShape 37"/>
          <p:cNvSpPr>
            <a:spLocks noChangeArrowheads="1"/>
          </p:cNvSpPr>
          <p:nvPr/>
        </p:nvSpPr>
        <p:spPr bwMode="auto">
          <a:xfrm>
            <a:off x="8120063" y="2931320"/>
            <a:ext cx="876300" cy="1434703"/>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1238" name="AutoShape 38"/>
          <p:cNvSpPr>
            <a:spLocks noChangeArrowheads="1"/>
          </p:cNvSpPr>
          <p:nvPr/>
        </p:nvSpPr>
        <p:spPr bwMode="auto">
          <a:xfrm flipV="1">
            <a:off x="3002757" y="4807745"/>
            <a:ext cx="6186487" cy="808435"/>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685834">
              <a:defRPr/>
            </a:pPr>
            <a:endParaRPr lang="en-US" altLang="en-US" sz="1350" kern="0">
              <a:solidFill>
                <a:sysClr val="windowText" lastClr="000000"/>
              </a:solidFill>
              <a:latin typeface="Arial"/>
            </a:endParaRPr>
          </a:p>
        </p:txBody>
      </p:sp>
      <p:grpSp>
        <p:nvGrpSpPr>
          <p:cNvPr id="51239" name="Group 39"/>
          <p:cNvGrpSpPr>
            <a:grpSpLocks/>
          </p:cNvGrpSpPr>
          <p:nvPr/>
        </p:nvGrpSpPr>
        <p:grpSpPr bwMode="auto">
          <a:xfrm>
            <a:off x="8120063" y="3093244"/>
            <a:ext cx="876300" cy="1104900"/>
            <a:chOff x="4580" y="1878"/>
            <a:chExt cx="736" cy="928"/>
          </a:xfrm>
        </p:grpSpPr>
        <p:sp>
          <p:nvSpPr>
            <p:cNvPr id="51240"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41"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242" name="Group 42"/>
          <p:cNvGrpSpPr>
            <a:grpSpLocks/>
          </p:cNvGrpSpPr>
          <p:nvPr/>
        </p:nvGrpSpPr>
        <p:grpSpPr bwMode="auto">
          <a:xfrm>
            <a:off x="8120063" y="3093244"/>
            <a:ext cx="876300" cy="1104900"/>
            <a:chOff x="4580" y="1878"/>
            <a:chExt cx="736" cy="928"/>
          </a:xfrm>
        </p:grpSpPr>
        <p:sp>
          <p:nvSpPr>
            <p:cNvPr id="51243"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44"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1245" name="Group 45"/>
          <p:cNvGrpSpPr>
            <a:grpSpLocks/>
          </p:cNvGrpSpPr>
          <p:nvPr/>
        </p:nvGrpSpPr>
        <p:grpSpPr bwMode="auto">
          <a:xfrm>
            <a:off x="7190185" y="3093244"/>
            <a:ext cx="876300" cy="1104900"/>
            <a:chOff x="4580" y="1878"/>
            <a:chExt cx="736" cy="928"/>
          </a:xfrm>
        </p:grpSpPr>
        <p:sp>
          <p:nvSpPr>
            <p:cNvPr id="51246"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47"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248" name="Group 48"/>
          <p:cNvGrpSpPr>
            <a:grpSpLocks/>
          </p:cNvGrpSpPr>
          <p:nvPr/>
        </p:nvGrpSpPr>
        <p:grpSpPr bwMode="auto">
          <a:xfrm>
            <a:off x="4124325" y="3094435"/>
            <a:ext cx="876300" cy="1104900"/>
            <a:chOff x="4580" y="1878"/>
            <a:chExt cx="736" cy="928"/>
          </a:xfrm>
        </p:grpSpPr>
        <p:sp>
          <p:nvSpPr>
            <p:cNvPr id="51249"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50"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251" name="Group 51"/>
          <p:cNvGrpSpPr>
            <a:grpSpLocks/>
          </p:cNvGrpSpPr>
          <p:nvPr/>
        </p:nvGrpSpPr>
        <p:grpSpPr bwMode="auto">
          <a:xfrm>
            <a:off x="3194447" y="3094435"/>
            <a:ext cx="876300" cy="1104900"/>
            <a:chOff x="4580" y="1878"/>
            <a:chExt cx="736" cy="928"/>
          </a:xfrm>
        </p:grpSpPr>
        <p:sp>
          <p:nvSpPr>
            <p:cNvPr id="51252"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53"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254" name="Group 54"/>
          <p:cNvGrpSpPr>
            <a:grpSpLocks/>
          </p:cNvGrpSpPr>
          <p:nvPr/>
        </p:nvGrpSpPr>
        <p:grpSpPr bwMode="auto">
          <a:xfrm>
            <a:off x="6122194" y="3095625"/>
            <a:ext cx="876300" cy="1104900"/>
            <a:chOff x="4580" y="1878"/>
            <a:chExt cx="736" cy="928"/>
          </a:xfrm>
        </p:grpSpPr>
        <p:sp>
          <p:nvSpPr>
            <p:cNvPr id="51255"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56"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1257" name="Group 57"/>
          <p:cNvGrpSpPr>
            <a:grpSpLocks/>
          </p:cNvGrpSpPr>
          <p:nvPr/>
        </p:nvGrpSpPr>
        <p:grpSpPr bwMode="auto">
          <a:xfrm>
            <a:off x="8120063" y="3093244"/>
            <a:ext cx="876300" cy="1104900"/>
            <a:chOff x="4580" y="1878"/>
            <a:chExt cx="736" cy="928"/>
          </a:xfrm>
        </p:grpSpPr>
        <p:sp>
          <p:nvSpPr>
            <p:cNvPr id="51258"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59"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1260" name="Group 60"/>
          <p:cNvGrpSpPr>
            <a:grpSpLocks/>
          </p:cNvGrpSpPr>
          <p:nvPr/>
        </p:nvGrpSpPr>
        <p:grpSpPr bwMode="auto">
          <a:xfrm>
            <a:off x="8120063" y="3093244"/>
            <a:ext cx="876300" cy="1104900"/>
            <a:chOff x="4580" y="1878"/>
            <a:chExt cx="736" cy="928"/>
          </a:xfrm>
        </p:grpSpPr>
        <p:sp>
          <p:nvSpPr>
            <p:cNvPr id="51261"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62"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1263" name="Group 63"/>
          <p:cNvGrpSpPr>
            <a:grpSpLocks/>
          </p:cNvGrpSpPr>
          <p:nvPr/>
        </p:nvGrpSpPr>
        <p:grpSpPr bwMode="auto">
          <a:xfrm>
            <a:off x="8120063" y="3093244"/>
            <a:ext cx="876300" cy="1104900"/>
            <a:chOff x="4580" y="1878"/>
            <a:chExt cx="736" cy="928"/>
          </a:xfrm>
        </p:grpSpPr>
        <p:sp>
          <p:nvSpPr>
            <p:cNvPr id="51264"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65"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1266" name="Group 66"/>
          <p:cNvGrpSpPr>
            <a:grpSpLocks/>
          </p:cNvGrpSpPr>
          <p:nvPr/>
        </p:nvGrpSpPr>
        <p:grpSpPr bwMode="auto">
          <a:xfrm>
            <a:off x="8120063" y="3093244"/>
            <a:ext cx="876300" cy="1104900"/>
            <a:chOff x="4580" y="1878"/>
            <a:chExt cx="736" cy="928"/>
          </a:xfrm>
        </p:grpSpPr>
        <p:sp>
          <p:nvSpPr>
            <p:cNvPr id="51267"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68"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1269" name="Group 69"/>
          <p:cNvGrpSpPr>
            <a:grpSpLocks/>
          </p:cNvGrpSpPr>
          <p:nvPr/>
        </p:nvGrpSpPr>
        <p:grpSpPr bwMode="auto">
          <a:xfrm>
            <a:off x="8120063" y="3093244"/>
            <a:ext cx="876300" cy="1104900"/>
            <a:chOff x="4580" y="1878"/>
            <a:chExt cx="736" cy="928"/>
          </a:xfrm>
        </p:grpSpPr>
        <p:sp>
          <p:nvSpPr>
            <p:cNvPr id="51270"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71"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1272" name="Group 72"/>
          <p:cNvGrpSpPr>
            <a:grpSpLocks/>
          </p:cNvGrpSpPr>
          <p:nvPr/>
        </p:nvGrpSpPr>
        <p:grpSpPr bwMode="auto">
          <a:xfrm>
            <a:off x="8120063" y="3093244"/>
            <a:ext cx="876300" cy="1104900"/>
            <a:chOff x="4580" y="1878"/>
            <a:chExt cx="736" cy="928"/>
          </a:xfrm>
        </p:grpSpPr>
        <p:sp>
          <p:nvSpPr>
            <p:cNvPr id="51273"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74"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1275" name="Group 75"/>
          <p:cNvGrpSpPr>
            <a:grpSpLocks/>
          </p:cNvGrpSpPr>
          <p:nvPr/>
        </p:nvGrpSpPr>
        <p:grpSpPr bwMode="auto">
          <a:xfrm>
            <a:off x="8120063" y="3093244"/>
            <a:ext cx="876300" cy="1104900"/>
            <a:chOff x="4580" y="1878"/>
            <a:chExt cx="736" cy="928"/>
          </a:xfrm>
        </p:grpSpPr>
        <p:sp>
          <p:nvSpPr>
            <p:cNvPr id="51276"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77"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1278" name="Group 78"/>
          <p:cNvGrpSpPr>
            <a:grpSpLocks/>
          </p:cNvGrpSpPr>
          <p:nvPr/>
        </p:nvGrpSpPr>
        <p:grpSpPr bwMode="auto">
          <a:xfrm>
            <a:off x="8120063" y="3093244"/>
            <a:ext cx="876300" cy="1104900"/>
            <a:chOff x="4580" y="1878"/>
            <a:chExt cx="736" cy="928"/>
          </a:xfrm>
        </p:grpSpPr>
        <p:sp>
          <p:nvSpPr>
            <p:cNvPr id="51279"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80"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1281" name="Group 81"/>
          <p:cNvGrpSpPr>
            <a:grpSpLocks/>
          </p:cNvGrpSpPr>
          <p:nvPr/>
        </p:nvGrpSpPr>
        <p:grpSpPr bwMode="auto">
          <a:xfrm>
            <a:off x="7190185" y="3093244"/>
            <a:ext cx="876300" cy="1104900"/>
            <a:chOff x="4580" y="1878"/>
            <a:chExt cx="736" cy="928"/>
          </a:xfrm>
        </p:grpSpPr>
        <p:sp>
          <p:nvSpPr>
            <p:cNvPr id="51282"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83"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1284" name="Group 84"/>
          <p:cNvGrpSpPr>
            <a:grpSpLocks/>
          </p:cNvGrpSpPr>
          <p:nvPr/>
        </p:nvGrpSpPr>
        <p:grpSpPr bwMode="auto">
          <a:xfrm>
            <a:off x="6122194" y="3095625"/>
            <a:ext cx="876300" cy="1104900"/>
            <a:chOff x="4580" y="1878"/>
            <a:chExt cx="736" cy="928"/>
          </a:xfrm>
        </p:grpSpPr>
        <p:sp>
          <p:nvSpPr>
            <p:cNvPr id="51285"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86"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1287" name="Group 87"/>
          <p:cNvGrpSpPr>
            <a:grpSpLocks/>
          </p:cNvGrpSpPr>
          <p:nvPr/>
        </p:nvGrpSpPr>
        <p:grpSpPr bwMode="auto">
          <a:xfrm>
            <a:off x="5193507" y="3093244"/>
            <a:ext cx="876300" cy="1104900"/>
            <a:chOff x="4580" y="1878"/>
            <a:chExt cx="736" cy="928"/>
          </a:xfrm>
        </p:grpSpPr>
        <p:sp>
          <p:nvSpPr>
            <p:cNvPr id="51288"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89"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290" name="Group 90"/>
          <p:cNvGrpSpPr>
            <a:grpSpLocks/>
          </p:cNvGrpSpPr>
          <p:nvPr/>
        </p:nvGrpSpPr>
        <p:grpSpPr bwMode="auto">
          <a:xfrm>
            <a:off x="8120063" y="3093244"/>
            <a:ext cx="876300" cy="1104900"/>
            <a:chOff x="4580" y="1878"/>
            <a:chExt cx="736" cy="928"/>
          </a:xfrm>
        </p:grpSpPr>
        <p:sp>
          <p:nvSpPr>
            <p:cNvPr id="51291"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92"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293" name="Group 93"/>
          <p:cNvGrpSpPr>
            <a:grpSpLocks/>
          </p:cNvGrpSpPr>
          <p:nvPr/>
        </p:nvGrpSpPr>
        <p:grpSpPr bwMode="auto">
          <a:xfrm>
            <a:off x="7190185" y="3093244"/>
            <a:ext cx="876300" cy="1104900"/>
            <a:chOff x="4580" y="1878"/>
            <a:chExt cx="736" cy="928"/>
          </a:xfrm>
        </p:grpSpPr>
        <p:sp>
          <p:nvSpPr>
            <p:cNvPr id="51294"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95"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1296" name="Group 96"/>
          <p:cNvGrpSpPr>
            <a:grpSpLocks/>
          </p:cNvGrpSpPr>
          <p:nvPr/>
        </p:nvGrpSpPr>
        <p:grpSpPr bwMode="auto">
          <a:xfrm>
            <a:off x="8120063" y="3093244"/>
            <a:ext cx="876300" cy="1104900"/>
            <a:chOff x="4580" y="1878"/>
            <a:chExt cx="736" cy="928"/>
          </a:xfrm>
        </p:grpSpPr>
        <p:sp>
          <p:nvSpPr>
            <p:cNvPr id="51297"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298"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1299" name="Group 99"/>
          <p:cNvGrpSpPr>
            <a:grpSpLocks/>
          </p:cNvGrpSpPr>
          <p:nvPr/>
        </p:nvGrpSpPr>
        <p:grpSpPr bwMode="auto">
          <a:xfrm>
            <a:off x="8120063" y="3093244"/>
            <a:ext cx="876300" cy="1104900"/>
            <a:chOff x="4580" y="1878"/>
            <a:chExt cx="736" cy="928"/>
          </a:xfrm>
        </p:grpSpPr>
        <p:sp>
          <p:nvSpPr>
            <p:cNvPr id="51300"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01"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1302" name="Group 102"/>
          <p:cNvGrpSpPr>
            <a:grpSpLocks/>
          </p:cNvGrpSpPr>
          <p:nvPr/>
        </p:nvGrpSpPr>
        <p:grpSpPr bwMode="auto">
          <a:xfrm>
            <a:off x="8120063" y="3093244"/>
            <a:ext cx="876300" cy="1104900"/>
            <a:chOff x="4580" y="1878"/>
            <a:chExt cx="736" cy="928"/>
          </a:xfrm>
        </p:grpSpPr>
        <p:sp>
          <p:nvSpPr>
            <p:cNvPr id="51303"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04"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1305" name="Group 105"/>
          <p:cNvGrpSpPr>
            <a:grpSpLocks/>
          </p:cNvGrpSpPr>
          <p:nvPr/>
        </p:nvGrpSpPr>
        <p:grpSpPr bwMode="auto">
          <a:xfrm>
            <a:off x="8120063" y="3093244"/>
            <a:ext cx="876300" cy="1104900"/>
            <a:chOff x="4580" y="1878"/>
            <a:chExt cx="736" cy="928"/>
          </a:xfrm>
        </p:grpSpPr>
        <p:sp>
          <p:nvSpPr>
            <p:cNvPr id="51306"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07"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1308" name="Group 108"/>
          <p:cNvGrpSpPr>
            <a:grpSpLocks/>
          </p:cNvGrpSpPr>
          <p:nvPr/>
        </p:nvGrpSpPr>
        <p:grpSpPr bwMode="auto">
          <a:xfrm>
            <a:off x="8120063" y="3093244"/>
            <a:ext cx="876300" cy="1104900"/>
            <a:chOff x="4580" y="1878"/>
            <a:chExt cx="736" cy="928"/>
          </a:xfrm>
        </p:grpSpPr>
        <p:sp>
          <p:nvSpPr>
            <p:cNvPr id="51309"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10"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1311" name="Group 111"/>
          <p:cNvGrpSpPr>
            <a:grpSpLocks/>
          </p:cNvGrpSpPr>
          <p:nvPr/>
        </p:nvGrpSpPr>
        <p:grpSpPr bwMode="auto">
          <a:xfrm>
            <a:off x="8120063" y="3093244"/>
            <a:ext cx="876300" cy="1104900"/>
            <a:chOff x="4580" y="1878"/>
            <a:chExt cx="736" cy="928"/>
          </a:xfrm>
        </p:grpSpPr>
        <p:sp>
          <p:nvSpPr>
            <p:cNvPr id="51312"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13"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1314" name="Group 114"/>
          <p:cNvGrpSpPr>
            <a:grpSpLocks/>
          </p:cNvGrpSpPr>
          <p:nvPr/>
        </p:nvGrpSpPr>
        <p:grpSpPr bwMode="auto">
          <a:xfrm>
            <a:off x="8120063" y="3093244"/>
            <a:ext cx="876300" cy="1104900"/>
            <a:chOff x="4580" y="1878"/>
            <a:chExt cx="736" cy="928"/>
          </a:xfrm>
        </p:grpSpPr>
        <p:sp>
          <p:nvSpPr>
            <p:cNvPr id="51315"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16"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1317" name="Group 117"/>
          <p:cNvGrpSpPr>
            <a:grpSpLocks/>
          </p:cNvGrpSpPr>
          <p:nvPr/>
        </p:nvGrpSpPr>
        <p:grpSpPr bwMode="auto">
          <a:xfrm>
            <a:off x="8120063" y="3093244"/>
            <a:ext cx="876300" cy="1104900"/>
            <a:chOff x="4580" y="1878"/>
            <a:chExt cx="736" cy="928"/>
          </a:xfrm>
        </p:grpSpPr>
        <p:sp>
          <p:nvSpPr>
            <p:cNvPr id="51318"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19"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1320" name="Group 120"/>
          <p:cNvGrpSpPr>
            <a:grpSpLocks/>
          </p:cNvGrpSpPr>
          <p:nvPr/>
        </p:nvGrpSpPr>
        <p:grpSpPr bwMode="auto">
          <a:xfrm>
            <a:off x="8120063" y="3093244"/>
            <a:ext cx="876300" cy="1104900"/>
            <a:chOff x="4580" y="1878"/>
            <a:chExt cx="736" cy="928"/>
          </a:xfrm>
        </p:grpSpPr>
        <p:sp>
          <p:nvSpPr>
            <p:cNvPr id="51321"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22"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1323" name="Group 123"/>
          <p:cNvGrpSpPr>
            <a:grpSpLocks/>
          </p:cNvGrpSpPr>
          <p:nvPr/>
        </p:nvGrpSpPr>
        <p:grpSpPr bwMode="auto">
          <a:xfrm>
            <a:off x="8120063" y="3093244"/>
            <a:ext cx="876300" cy="1104900"/>
            <a:chOff x="4580" y="1878"/>
            <a:chExt cx="736" cy="928"/>
          </a:xfrm>
        </p:grpSpPr>
        <p:sp>
          <p:nvSpPr>
            <p:cNvPr id="51324"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25"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326" name="Group 126"/>
          <p:cNvGrpSpPr>
            <a:grpSpLocks/>
          </p:cNvGrpSpPr>
          <p:nvPr/>
        </p:nvGrpSpPr>
        <p:grpSpPr bwMode="auto">
          <a:xfrm>
            <a:off x="7190185" y="3093244"/>
            <a:ext cx="876300" cy="1104900"/>
            <a:chOff x="4580" y="1878"/>
            <a:chExt cx="736" cy="928"/>
          </a:xfrm>
        </p:grpSpPr>
        <p:sp>
          <p:nvSpPr>
            <p:cNvPr id="51327"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28"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1329" name="Group 129"/>
          <p:cNvGrpSpPr>
            <a:grpSpLocks/>
          </p:cNvGrpSpPr>
          <p:nvPr/>
        </p:nvGrpSpPr>
        <p:grpSpPr bwMode="auto">
          <a:xfrm>
            <a:off x="8120063" y="3093244"/>
            <a:ext cx="876300" cy="1104900"/>
            <a:chOff x="4580" y="1878"/>
            <a:chExt cx="736" cy="928"/>
          </a:xfrm>
        </p:grpSpPr>
        <p:sp>
          <p:nvSpPr>
            <p:cNvPr id="51330"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31"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1332" name="Group 132"/>
          <p:cNvGrpSpPr>
            <a:grpSpLocks/>
          </p:cNvGrpSpPr>
          <p:nvPr/>
        </p:nvGrpSpPr>
        <p:grpSpPr bwMode="auto">
          <a:xfrm>
            <a:off x="8120063" y="3093244"/>
            <a:ext cx="876300" cy="1104900"/>
            <a:chOff x="4580" y="1878"/>
            <a:chExt cx="736" cy="928"/>
          </a:xfrm>
        </p:grpSpPr>
        <p:sp>
          <p:nvSpPr>
            <p:cNvPr id="51333"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34"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1335" name="Group 135"/>
          <p:cNvGrpSpPr>
            <a:grpSpLocks/>
          </p:cNvGrpSpPr>
          <p:nvPr/>
        </p:nvGrpSpPr>
        <p:grpSpPr bwMode="auto">
          <a:xfrm>
            <a:off x="8120063" y="3093244"/>
            <a:ext cx="876300" cy="1104900"/>
            <a:chOff x="4580" y="1878"/>
            <a:chExt cx="736" cy="928"/>
          </a:xfrm>
        </p:grpSpPr>
        <p:sp>
          <p:nvSpPr>
            <p:cNvPr id="51336"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37"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1338" name="Group 138"/>
          <p:cNvGrpSpPr>
            <a:grpSpLocks/>
          </p:cNvGrpSpPr>
          <p:nvPr/>
        </p:nvGrpSpPr>
        <p:grpSpPr bwMode="auto">
          <a:xfrm>
            <a:off x="8120063" y="3093244"/>
            <a:ext cx="876300" cy="1104900"/>
            <a:chOff x="4580" y="1878"/>
            <a:chExt cx="736" cy="928"/>
          </a:xfrm>
        </p:grpSpPr>
        <p:sp>
          <p:nvSpPr>
            <p:cNvPr id="51339"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40"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1341" name="Group 141"/>
          <p:cNvGrpSpPr>
            <a:grpSpLocks/>
          </p:cNvGrpSpPr>
          <p:nvPr/>
        </p:nvGrpSpPr>
        <p:grpSpPr bwMode="auto">
          <a:xfrm>
            <a:off x="8120063" y="3093244"/>
            <a:ext cx="876300" cy="1104900"/>
            <a:chOff x="4580" y="1878"/>
            <a:chExt cx="736" cy="928"/>
          </a:xfrm>
        </p:grpSpPr>
        <p:sp>
          <p:nvSpPr>
            <p:cNvPr id="51342"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43"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1344" name="Group 144"/>
          <p:cNvGrpSpPr>
            <a:grpSpLocks/>
          </p:cNvGrpSpPr>
          <p:nvPr/>
        </p:nvGrpSpPr>
        <p:grpSpPr bwMode="auto">
          <a:xfrm>
            <a:off x="8120063" y="3093244"/>
            <a:ext cx="876300" cy="1104900"/>
            <a:chOff x="4580" y="1878"/>
            <a:chExt cx="736" cy="928"/>
          </a:xfrm>
        </p:grpSpPr>
        <p:sp>
          <p:nvSpPr>
            <p:cNvPr id="51345"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46"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1347" name="Group 147"/>
          <p:cNvGrpSpPr>
            <a:grpSpLocks/>
          </p:cNvGrpSpPr>
          <p:nvPr/>
        </p:nvGrpSpPr>
        <p:grpSpPr bwMode="auto">
          <a:xfrm>
            <a:off x="8120063" y="3093244"/>
            <a:ext cx="876300" cy="1104900"/>
            <a:chOff x="4580" y="1878"/>
            <a:chExt cx="736" cy="928"/>
          </a:xfrm>
        </p:grpSpPr>
        <p:sp>
          <p:nvSpPr>
            <p:cNvPr id="51348"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49"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1350" name="Group 150"/>
          <p:cNvGrpSpPr>
            <a:grpSpLocks/>
          </p:cNvGrpSpPr>
          <p:nvPr/>
        </p:nvGrpSpPr>
        <p:grpSpPr bwMode="auto">
          <a:xfrm>
            <a:off x="8120063" y="3093244"/>
            <a:ext cx="876300" cy="1104900"/>
            <a:chOff x="4580" y="1878"/>
            <a:chExt cx="736" cy="928"/>
          </a:xfrm>
        </p:grpSpPr>
        <p:sp>
          <p:nvSpPr>
            <p:cNvPr id="51351"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52"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1353" name="Group 153"/>
          <p:cNvGrpSpPr>
            <a:grpSpLocks/>
          </p:cNvGrpSpPr>
          <p:nvPr/>
        </p:nvGrpSpPr>
        <p:grpSpPr bwMode="auto">
          <a:xfrm>
            <a:off x="8120063" y="3093244"/>
            <a:ext cx="876300" cy="1104900"/>
            <a:chOff x="4580" y="1878"/>
            <a:chExt cx="736" cy="928"/>
          </a:xfrm>
        </p:grpSpPr>
        <p:sp>
          <p:nvSpPr>
            <p:cNvPr id="51354"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55"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1356" name="Group 156"/>
          <p:cNvGrpSpPr>
            <a:grpSpLocks/>
          </p:cNvGrpSpPr>
          <p:nvPr/>
        </p:nvGrpSpPr>
        <p:grpSpPr bwMode="auto">
          <a:xfrm>
            <a:off x="8120063" y="3093244"/>
            <a:ext cx="876300" cy="1104900"/>
            <a:chOff x="4580" y="1878"/>
            <a:chExt cx="736" cy="928"/>
          </a:xfrm>
        </p:grpSpPr>
        <p:sp>
          <p:nvSpPr>
            <p:cNvPr id="51357"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58"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359" name="Group 159"/>
          <p:cNvGrpSpPr>
            <a:grpSpLocks/>
          </p:cNvGrpSpPr>
          <p:nvPr/>
        </p:nvGrpSpPr>
        <p:grpSpPr bwMode="auto">
          <a:xfrm>
            <a:off x="8120063" y="3093244"/>
            <a:ext cx="876300" cy="1104900"/>
            <a:chOff x="4580" y="1878"/>
            <a:chExt cx="736" cy="928"/>
          </a:xfrm>
        </p:grpSpPr>
        <p:sp>
          <p:nvSpPr>
            <p:cNvPr id="51360"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61"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1362" name="Group 162"/>
          <p:cNvGrpSpPr>
            <a:grpSpLocks/>
          </p:cNvGrpSpPr>
          <p:nvPr/>
        </p:nvGrpSpPr>
        <p:grpSpPr bwMode="auto">
          <a:xfrm>
            <a:off x="8120063" y="3093244"/>
            <a:ext cx="876300" cy="1104900"/>
            <a:chOff x="4580" y="1878"/>
            <a:chExt cx="736" cy="928"/>
          </a:xfrm>
        </p:grpSpPr>
        <p:sp>
          <p:nvSpPr>
            <p:cNvPr id="51363"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64"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1365" name="Group 165"/>
          <p:cNvGrpSpPr>
            <a:grpSpLocks/>
          </p:cNvGrpSpPr>
          <p:nvPr/>
        </p:nvGrpSpPr>
        <p:grpSpPr bwMode="auto">
          <a:xfrm>
            <a:off x="8120063" y="3093244"/>
            <a:ext cx="876300" cy="1104900"/>
            <a:chOff x="4580" y="1878"/>
            <a:chExt cx="736" cy="928"/>
          </a:xfrm>
        </p:grpSpPr>
        <p:sp>
          <p:nvSpPr>
            <p:cNvPr id="51366"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67"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1368" name="Group 168"/>
          <p:cNvGrpSpPr>
            <a:grpSpLocks/>
          </p:cNvGrpSpPr>
          <p:nvPr/>
        </p:nvGrpSpPr>
        <p:grpSpPr bwMode="auto">
          <a:xfrm>
            <a:off x="8120063" y="3093244"/>
            <a:ext cx="876300" cy="1104900"/>
            <a:chOff x="4580" y="1878"/>
            <a:chExt cx="736" cy="928"/>
          </a:xfrm>
        </p:grpSpPr>
        <p:sp>
          <p:nvSpPr>
            <p:cNvPr id="51369"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70"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1371" name="Group 171"/>
          <p:cNvGrpSpPr>
            <a:grpSpLocks/>
          </p:cNvGrpSpPr>
          <p:nvPr/>
        </p:nvGrpSpPr>
        <p:grpSpPr bwMode="auto">
          <a:xfrm>
            <a:off x="8120063" y="3093244"/>
            <a:ext cx="876300" cy="1104900"/>
            <a:chOff x="4580" y="1878"/>
            <a:chExt cx="736" cy="928"/>
          </a:xfrm>
        </p:grpSpPr>
        <p:sp>
          <p:nvSpPr>
            <p:cNvPr id="51372"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73"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1374" name="Group 174"/>
          <p:cNvGrpSpPr>
            <a:grpSpLocks/>
          </p:cNvGrpSpPr>
          <p:nvPr/>
        </p:nvGrpSpPr>
        <p:grpSpPr bwMode="auto">
          <a:xfrm>
            <a:off x="8120063" y="3093244"/>
            <a:ext cx="876300" cy="1104900"/>
            <a:chOff x="4580" y="1878"/>
            <a:chExt cx="736" cy="928"/>
          </a:xfrm>
        </p:grpSpPr>
        <p:sp>
          <p:nvSpPr>
            <p:cNvPr id="51375"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76"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1377" name="Group 177"/>
          <p:cNvGrpSpPr>
            <a:grpSpLocks/>
          </p:cNvGrpSpPr>
          <p:nvPr/>
        </p:nvGrpSpPr>
        <p:grpSpPr bwMode="auto">
          <a:xfrm>
            <a:off x="8120063" y="3093244"/>
            <a:ext cx="876300" cy="1104900"/>
            <a:chOff x="4580" y="1878"/>
            <a:chExt cx="736" cy="928"/>
          </a:xfrm>
        </p:grpSpPr>
        <p:sp>
          <p:nvSpPr>
            <p:cNvPr id="51378"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79"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1380" name="Group 180"/>
          <p:cNvGrpSpPr>
            <a:grpSpLocks/>
          </p:cNvGrpSpPr>
          <p:nvPr/>
        </p:nvGrpSpPr>
        <p:grpSpPr bwMode="auto">
          <a:xfrm>
            <a:off x="8120063" y="3093244"/>
            <a:ext cx="876300" cy="1104900"/>
            <a:chOff x="4580" y="1878"/>
            <a:chExt cx="736" cy="928"/>
          </a:xfrm>
        </p:grpSpPr>
        <p:sp>
          <p:nvSpPr>
            <p:cNvPr id="51381"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82"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1383" name="Group 183"/>
          <p:cNvGrpSpPr>
            <a:grpSpLocks/>
          </p:cNvGrpSpPr>
          <p:nvPr/>
        </p:nvGrpSpPr>
        <p:grpSpPr bwMode="auto">
          <a:xfrm>
            <a:off x="8120063" y="3093244"/>
            <a:ext cx="876300" cy="1104900"/>
            <a:chOff x="4580" y="1878"/>
            <a:chExt cx="736" cy="928"/>
          </a:xfrm>
        </p:grpSpPr>
        <p:sp>
          <p:nvSpPr>
            <p:cNvPr id="51384"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85"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1386" name="Group 186"/>
          <p:cNvGrpSpPr>
            <a:grpSpLocks/>
          </p:cNvGrpSpPr>
          <p:nvPr/>
        </p:nvGrpSpPr>
        <p:grpSpPr bwMode="auto">
          <a:xfrm>
            <a:off x="8120063" y="3093244"/>
            <a:ext cx="876300" cy="1104900"/>
            <a:chOff x="4580" y="1878"/>
            <a:chExt cx="736" cy="928"/>
          </a:xfrm>
        </p:grpSpPr>
        <p:sp>
          <p:nvSpPr>
            <p:cNvPr id="51387"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88"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389" name="Group 189"/>
          <p:cNvGrpSpPr>
            <a:grpSpLocks/>
          </p:cNvGrpSpPr>
          <p:nvPr/>
        </p:nvGrpSpPr>
        <p:grpSpPr bwMode="auto">
          <a:xfrm>
            <a:off x="7190185" y="3093244"/>
            <a:ext cx="876300" cy="1104900"/>
            <a:chOff x="4580" y="1878"/>
            <a:chExt cx="736" cy="928"/>
          </a:xfrm>
        </p:grpSpPr>
        <p:sp>
          <p:nvSpPr>
            <p:cNvPr id="51390"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91"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1392" name="Group 192"/>
          <p:cNvGrpSpPr>
            <a:grpSpLocks/>
          </p:cNvGrpSpPr>
          <p:nvPr/>
        </p:nvGrpSpPr>
        <p:grpSpPr bwMode="auto">
          <a:xfrm>
            <a:off x="7190185" y="3093244"/>
            <a:ext cx="876300" cy="1104900"/>
            <a:chOff x="4580" y="1878"/>
            <a:chExt cx="736" cy="928"/>
          </a:xfrm>
        </p:grpSpPr>
        <p:sp>
          <p:nvSpPr>
            <p:cNvPr id="51393"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94"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1395" name="Group 195"/>
          <p:cNvGrpSpPr>
            <a:grpSpLocks/>
          </p:cNvGrpSpPr>
          <p:nvPr/>
        </p:nvGrpSpPr>
        <p:grpSpPr bwMode="auto">
          <a:xfrm>
            <a:off x="8120063" y="3093244"/>
            <a:ext cx="876300" cy="1104900"/>
            <a:chOff x="4580" y="1878"/>
            <a:chExt cx="736" cy="928"/>
          </a:xfrm>
        </p:grpSpPr>
        <p:sp>
          <p:nvSpPr>
            <p:cNvPr id="51396"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397"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1398" name="Group 198"/>
          <p:cNvGrpSpPr>
            <a:grpSpLocks/>
          </p:cNvGrpSpPr>
          <p:nvPr/>
        </p:nvGrpSpPr>
        <p:grpSpPr bwMode="auto">
          <a:xfrm>
            <a:off x="8120063" y="3093244"/>
            <a:ext cx="876300" cy="1104900"/>
            <a:chOff x="4580" y="1878"/>
            <a:chExt cx="736" cy="928"/>
          </a:xfrm>
        </p:grpSpPr>
        <p:sp>
          <p:nvSpPr>
            <p:cNvPr id="51399"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00"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1401" name="Group 201"/>
          <p:cNvGrpSpPr>
            <a:grpSpLocks/>
          </p:cNvGrpSpPr>
          <p:nvPr/>
        </p:nvGrpSpPr>
        <p:grpSpPr bwMode="auto">
          <a:xfrm>
            <a:off x="8120063" y="3093244"/>
            <a:ext cx="876300" cy="1104900"/>
            <a:chOff x="4580" y="1878"/>
            <a:chExt cx="736" cy="928"/>
          </a:xfrm>
        </p:grpSpPr>
        <p:sp>
          <p:nvSpPr>
            <p:cNvPr id="51402"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03"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1404" name="Group 204"/>
          <p:cNvGrpSpPr>
            <a:grpSpLocks/>
          </p:cNvGrpSpPr>
          <p:nvPr/>
        </p:nvGrpSpPr>
        <p:grpSpPr bwMode="auto">
          <a:xfrm>
            <a:off x="8120063" y="3093244"/>
            <a:ext cx="876300" cy="1104900"/>
            <a:chOff x="4580" y="1878"/>
            <a:chExt cx="736" cy="928"/>
          </a:xfrm>
        </p:grpSpPr>
        <p:sp>
          <p:nvSpPr>
            <p:cNvPr id="51405"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06"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1407" name="Group 207"/>
          <p:cNvGrpSpPr>
            <a:grpSpLocks/>
          </p:cNvGrpSpPr>
          <p:nvPr/>
        </p:nvGrpSpPr>
        <p:grpSpPr bwMode="auto">
          <a:xfrm>
            <a:off x="8120063" y="3093244"/>
            <a:ext cx="876300" cy="1104900"/>
            <a:chOff x="4580" y="1878"/>
            <a:chExt cx="736" cy="928"/>
          </a:xfrm>
        </p:grpSpPr>
        <p:sp>
          <p:nvSpPr>
            <p:cNvPr id="51408"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09"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1410" name="Group 210"/>
          <p:cNvGrpSpPr>
            <a:grpSpLocks/>
          </p:cNvGrpSpPr>
          <p:nvPr/>
        </p:nvGrpSpPr>
        <p:grpSpPr bwMode="auto">
          <a:xfrm>
            <a:off x="8120063" y="3093244"/>
            <a:ext cx="876300" cy="1104900"/>
            <a:chOff x="4580" y="1878"/>
            <a:chExt cx="736" cy="928"/>
          </a:xfrm>
        </p:grpSpPr>
        <p:sp>
          <p:nvSpPr>
            <p:cNvPr id="51411"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12"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1413" name="Group 213"/>
          <p:cNvGrpSpPr>
            <a:grpSpLocks/>
          </p:cNvGrpSpPr>
          <p:nvPr/>
        </p:nvGrpSpPr>
        <p:grpSpPr bwMode="auto">
          <a:xfrm>
            <a:off x="8120063" y="3093244"/>
            <a:ext cx="876300" cy="1104900"/>
            <a:chOff x="4580" y="1878"/>
            <a:chExt cx="736" cy="928"/>
          </a:xfrm>
        </p:grpSpPr>
        <p:sp>
          <p:nvSpPr>
            <p:cNvPr id="51414"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15"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1416" name="Group 216"/>
          <p:cNvGrpSpPr>
            <a:grpSpLocks/>
          </p:cNvGrpSpPr>
          <p:nvPr/>
        </p:nvGrpSpPr>
        <p:grpSpPr bwMode="auto">
          <a:xfrm>
            <a:off x="8120063" y="3093244"/>
            <a:ext cx="876300" cy="1104900"/>
            <a:chOff x="4580" y="1878"/>
            <a:chExt cx="736" cy="928"/>
          </a:xfrm>
        </p:grpSpPr>
        <p:sp>
          <p:nvSpPr>
            <p:cNvPr id="51417"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18"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1419" name="Group 219"/>
          <p:cNvGrpSpPr>
            <a:grpSpLocks/>
          </p:cNvGrpSpPr>
          <p:nvPr/>
        </p:nvGrpSpPr>
        <p:grpSpPr bwMode="auto">
          <a:xfrm>
            <a:off x="8120063" y="3093244"/>
            <a:ext cx="876300" cy="1104900"/>
            <a:chOff x="4580" y="1878"/>
            <a:chExt cx="736" cy="928"/>
          </a:xfrm>
        </p:grpSpPr>
        <p:sp>
          <p:nvSpPr>
            <p:cNvPr id="51420"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21"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1422" name="Group 222"/>
          <p:cNvGrpSpPr>
            <a:grpSpLocks/>
          </p:cNvGrpSpPr>
          <p:nvPr/>
        </p:nvGrpSpPr>
        <p:grpSpPr bwMode="auto">
          <a:xfrm>
            <a:off x="8120063" y="3093244"/>
            <a:ext cx="876300" cy="1104900"/>
            <a:chOff x="4580" y="1878"/>
            <a:chExt cx="736" cy="928"/>
          </a:xfrm>
        </p:grpSpPr>
        <p:sp>
          <p:nvSpPr>
            <p:cNvPr id="51423"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24"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425" name="Group 225"/>
          <p:cNvGrpSpPr>
            <a:grpSpLocks/>
          </p:cNvGrpSpPr>
          <p:nvPr/>
        </p:nvGrpSpPr>
        <p:grpSpPr bwMode="auto">
          <a:xfrm>
            <a:off x="8120063" y="3093244"/>
            <a:ext cx="876300" cy="1104900"/>
            <a:chOff x="4580" y="1878"/>
            <a:chExt cx="736" cy="928"/>
          </a:xfrm>
        </p:grpSpPr>
        <p:sp>
          <p:nvSpPr>
            <p:cNvPr id="51426"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27"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1428" name="Group 228"/>
          <p:cNvGrpSpPr>
            <a:grpSpLocks/>
          </p:cNvGrpSpPr>
          <p:nvPr/>
        </p:nvGrpSpPr>
        <p:grpSpPr bwMode="auto">
          <a:xfrm>
            <a:off x="8120063" y="3093244"/>
            <a:ext cx="876300" cy="1104900"/>
            <a:chOff x="4580" y="1878"/>
            <a:chExt cx="736" cy="928"/>
          </a:xfrm>
        </p:grpSpPr>
        <p:sp>
          <p:nvSpPr>
            <p:cNvPr id="51429"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30"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1431" name="Group 231"/>
          <p:cNvGrpSpPr>
            <a:grpSpLocks/>
          </p:cNvGrpSpPr>
          <p:nvPr/>
        </p:nvGrpSpPr>
        <p:grpSpPr bwMode="auto">
          <a:xfrm>
            <a:off x="8120063" y="3093244"/>
            <a:ext cx="876300" cy="1104900"/>
            <a:chOff x="4580" y="1878"/>
            <a:chExt cx="736" cy="928"/>
          </a:xfrm>
        </p:grpSpPr>
        <p:sp>
          <p:nvSpPr>
            <p:cNvPr id="51432"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33"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1434" name="Group 234"/>
          <p:cNvGrpSpPr>
            <a:grpSpLocks/>
          </p:cNvGrpSpPr>
          <p:nvPr/>
        </p:nvGrpSpPr>
        <p:grpSpPr bwMode="auto">
          <a:xfrm>
            <a:off x="8120063" y="3093244"/>
            <a:ext cx="876300" cy="1104900"/>
            <a:chOff x="4580" y="1878"/>
            <a:chExt cx="736" cy="928"/>
          </a:xfrm>
        </p:grpSpPr>
        <p:sp>
          <p:nvSpPr>
            <p:cNvPr id="51435"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36"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1437" name="Group 237"/>
          <p:cNvGrpSpPr>
            <a:grpSpLocks/>
          </p:cNvGrpSpPr>
          <p:nvPr/>
        </p:nvGrpSpPr>
        <p:grpSpPr bwMode="auto">
          <a:xfrm>
            <a:off x="8120063" y="3093244"/>
            <a:ext cx="876300" cy="1104900"/>
            <a:chOff x="4580" y="1878"/>
            <a:chExt cx="736" cy="928"/>
          </a:xfrm>
        </p:grpSpPr>
        <p:sp>
          <p:nvSpPr>
            <p:cNvPr id="51438"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39"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1440" name="Group 240"/>
          <p:cNvGrpSpPr>
            <a:grpSpLocks/>
          </p:cNvGrpSpPr>
          <p:nvPr/>
        </p:nvGrpSpPr>
        <p:grpSpPr bwMode="auto">
          <a:xfrm>
            <a:off x="8120063" y="3093244"/>
            <a:ext cx="876300" cy="1104900"/>
            <a:chOff x="4580" y="1878"/>
            <a:chExt cx="736" cy="928"/>
          </a:xfrm>
        </p:grpSpPr>
        <p:sp>
          <p:nvSpPr>
            <p:cNvPr id="51441"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42"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1443" name="Group 243"/>
          <p:cNvGrpSpPr>
            <a:grpSpLocks/>
          </p:cNvGrpSpPr>
          <p:nvPr/>
        </p:nvGrpSpPr>
        <p:grpSpPr bwMode="auto">
          <a:xfrm>
            <a:off x="8120063" y="3093244"/>
            <a:ext cx="876300" cy="1104900"/>
            <a:chOff x="4580" y="1878"/>
            <a:chExt cx="736" cy="928"/>
          </a:xfrm>
        </p:grpSpPr>
        <p:sp>
          <p:nvSpPr>
            <p:cNvPr id="51444"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45"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1446" name="Group 246"/>
          <p:cNvGrpSpPr>
            <a:grpSpLocks/>
          </p:cNvGrpSpPr>
          <p:nvPr/>
        </p:nvGrpSpPr>
        <p:grpSpPr bwMode="auto">
          <a:xfrm>
            <a:off x="8120063" y="3093244"/>
            <a:ext cx="876300" cy="1104900"/>
            <a:chOff x="4580" y="1878"/>
            <a:chExt cx="736" cy="928"/>
          </a:xfrm>
        </p:grpSpPr>
        <p:sp>
          <p:nvSpPr>
            <p:cNvPr id="51447"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48"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1449" name="Group 249"/>
          <p:cNvGrpSpPr>
            <a:grpSpLocks/>
          </p:cNvGrpSpPr>
          <p:nvPr/>
        </p:nvGrpSpPr>
        <p:grpSpPr bwMode="auto">
          <a:xfrm>
            <a:off x="8120063" y="3093244"/>
            <a:ext cx="876300" cy="1104900"/>
            <a:chOff x="4580" y="1878"/>
            <a:chExt cx="736" cy="928"/>
          </a:xfrm>
        </p:grpSpPr>
        <p:sp>
          <p:nvSpPr>
            <p:cNvPr id="51450"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51"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1452" name="Group 252"/>
          <p:cNvGrpSpPr>
            <a:grpSpLocks/>
          </p:cNvGrpSpPr>
          <p:nvPr/>
        </p:nvGrpSpPr>
        <p:grpSpPr bwMode="auto">
          <a:xfrm>
            <a:off x="8120063" y="3093244"/>
            <a:ext cx="876300" cy="1104900"/>
            <a:chOff x="4580" y="1878"/>
            <a:chExt cx="736" cy="928"/>
          </a:xfrm>
        </p:grpSpPr>
        <p:sp>
          <p:nvSpPr>
            <p:cNvPr id="51453"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54"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1455" name="Group 255"/>
          <p:cNvGrpSpPr>
            <a:grpSpLocks/>
          </p:cNvGrpSpPr>
          <p:nvPr/>
        </p:nvGrpSpPr>
        <p:grpSpPr bwMode="auto">
          <a:xfrm>
            <a:off x="7190185" y="3093244"/>
            <a:ext cx="876300" cy="1104900"/>
            <a:chOff x="4580" y="1878"/>
            <a:chExt cx="736" cy="928"/>
          </a:xfrm>
        </p:grpSpPr>
        <p:sp>
          <p:nvSpPr>
            <p:cNvPr id="51456"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57"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sp>
        <p:nvSpPr>
          <p:cNvPr id="51458" name="Freeform 258"/>
          <p:cNvSpPr>
            <a:spLocks noEditPoints="1"/>
          </p:cNvSpPr>
          <p:nvPr/>
        </p:nvSpPr>
        <p:spPr bwMode="auto">
          <a:xfrm>
            <a:off x="3002757" y="2395538"/>
            <a:ext cx="6186487" cy="240387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59" name="Text Box 259"/>
          <p:cNvSpPr txBox="1">
            <a:spLocks noChangeArrowheads="1"/>
          </p:cNvSpPr>
          <p:nvPr/>
        </p:nvSpPr>
        <p:spPr bwMode="auto">
          <a:xfrm>
            <a:off x="3536157"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Hours</a:t>
            </a:r>
            <a:endParaRPr lang="en-GB" altLang="en-US" kern="0">
              <a:solidFill>
                <a:srgbClr val="FFFFFF"/>
              </a:solidFill>
              <a:latin typeface="Arial"/>
            </a:endParaRPr>
          </a:p>
        </p:txBody>
      </p:sp>
      <p:sp>
        <p:nvSpPr>
          <p:cNvPr id="51460" name="Text Box 260"/>
          <p:cNvSpPr txBox="1">
            <a:spLocks noChangeArrowheads="1"/>
          </p:cNvSpPr>
          <p:nvPr/>
        </p:nvSpPr>
        <p:spPr bwMode="auto">
          <a:xfrm>
            <a:off x="5535217" y="4394479"/>
            <a:ext cx="1121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Minutes</a:t>
            </a:r>
            <a:endParaRPr lang="en-GB" altLang="en-US" kern="0">
              <a:solidFill>
                <a:srgbClr val="FFFFFF"/>
              </a:solidFill>
              <a:latin typeface="Arial"/>
            </a:endParaRPr>
          </a:p>
        </p:txBody>
      </p:sp>
      <p:sp>
        <p:nvSpPr>
          <p:cNvPr id="51461" name="Text Box 261"/>
          <p:cNvSpPr txBox="1">
            <a:spLocks noChangeArrowheads="1"/>
          </p:cNvSpPr>
          <p:nvPr/>
        </p:nvSpPr>
        <p:spPr bwMode="auto">
          <a:xfrm>
            <a:off x="7531894"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Seconds</a:t>
            </a:r>
            <a:endParaRPr lang="en-GB" altLang="en-US" kern="0">
              <a:solidFill>
                <a:srgbClr val="FFFFFF"/>
              </a:solidFill>
              <a:latin typeface="Arial"/>
            </a:endParaRPr>
          </a:p>
        </p:txBody>
      </p:sp>
      <p:sp>
        <p:nvSpPr>
          <p:cNvPr id="51463" name="AutoShape 263"/>
          <p:cNvSpPr>
            <a:spLocks noChangeArrowheads="1"/>
          </p:cNvSpPr>
          <p:nvPr/>
        </p:nvSpPr>
        <p:spPr bwMode="auto">
          <a:xfrm rot="16200000">
            <a:off x="1981796" y="3461743"/>
            <a:ext cx="2363391"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64" name="AutoShape 264"/>
          <p:cNvSpPr>
            <a:spLocks noChangeArrowheads="1"/>
          </p:cNvSpPr>
          <p:nvPr/>
        </p:nvSpPr>
        <p:spPr bwMode="auto">
          <a:xfrm>
            <a:off x="3021807" y="2421732"/>
            <a:ext cx="6148387"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nvGrpSpPr>
          <p:cNvPr id="51465" name="Group 265"/>
          <p:cNvGrpSpPr>
            <a:grpSpLocks/>
          </p:cNvGrpSpPr>
          <p:nvPr/>
        </p:nvGrpSpPr>
        <p:grpSpPr bwMode="auto">
          <a:xfrm>
            <a:off x="5038726" y="3387329"/>
            <a:ext cx="90487" cy="520303"/>
            <a:chOff x="1939" y="2444"/>
            <a:chExt cx="81" cy="463"/>
          </a:xfrm>
        </p:grpSpPr>
        <p:sp>
          <p:nvSpPr>
            <p:cNvPr id="51466"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67"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1468" name="Group 268"/>
          <p:cNvGrpSpPr>
            <a:grpSpLocks/>
          </p:cNvGrpSpPr>
          <p:nvPr/>
        </p:nvGrpSpPr>
        <p:grpSpPr bwMode="auto">
          <a:xfrm>
            <a:off x="7049692" y="3387329"/>
            <a:ext cx="90487" cy="520303"/>
            <a:chOff x="1939" y="2444"/>
            <a:chExt cx="81" cy="463"/>
          </a:xfrm>
        </p:grpSpPr>
        <p:sp>
          <p:nvSpPr>
            <p:cNvPr id="51469"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70"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1471" name="Group 271"/>
          <p:cNvGrpSpPr>
            <a:grpSpLocks/>
          </p:cNvGrpSpPr>
          <p:nvPr/>
        </p:nvGrpSpPr>
        <p:grpSpPr bwMode="auto">
          <a:xfrm>
            <a:off x="3196829" y="2933700"/>
            <a:ext cx="5798344" cy="1428750"/>
            <a:chOff x="445" y="1744"/>
            <a:chExt cx="4870" cy="1200"/>
          </a:xfrm>
        </p:grpSpPr>
        <p:grpSp>
          <p:nvGrpSpPr>
            <p:cNvPr id="51472" name="Group 272"/>
            <p:cNvGrpSpPr>
              <a:grpSpLocks/>
            </p:cNvGrpSpPr>
            <p:nvPr/>
          </p:nvGrpSpPr>
          <p:grpSpPr bwMode="auto">
            <a:xfrm>
              <a:off x="445" y="1744"/>
              <a:ext cx="734" cy="1200"/>
              <a:chOff x="448" y="1746"/>
              <a:chExt cx="724" cy="1188"/>
            </a:xfrm>
          </p:grpSpPr>
          <p:grpSp>
            <p:nvGrpSpPr>
              <p:cNvPr id="51473" name="Group 273"/>
              <p:cNvGrpSpPr>
                <a:grpSpLocks/>
              </p:cNvGrpSpPr>
              <p:nvPr/>
            </p:nvGrpSpPr>
            <p:grpSpPr bwMode="auto">
              <a:xfrm>
                <a:off x="454" y="1752"/>
                <a:ext cx="712" cy="1176"/>
                <a:chOff x="454" y="1752"/>
                <a:chExt cx="712" cy="1176"/>
              </a:xfrm>
            </p:grpSpPr>
            <p:sp>
              <p:nvSpPr>
                <p:cNvPr id="51474"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1475"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1476"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1477" name="Group 277"/>
            <p:cNvGrpSpPr>
              <a:grpSpLocks/>
            </p:cNvGrpSpPr>
            <p:nvPr/>
          </p:nvGrpSpPr>
          <p:grpSpPr bwMode="auto">
            <a:xfrm>
              <a:off x="1225" y="1744"/>
              <a:ext cx="734" cy="1200"/>
              <a:chOff x="448" y="1746"/>
              <a:chExt cx="724" cy="1188"/>
            </a:xfrm>
          </p:grpSpPr>
          <p:grpSp>
            <p:nvGrpSpPr>
              <p:cNvPr id="51478" name="Group 278"/>
              <p:cNvGrpSpPr>
                <a:grpSpLocks/>
              </p:cNvGrpSpPr>
              <p:nvPr/>
            </p:nvGrpSpPr>
            <p:grpSpPr bwMode="auto">
              <a:xfrm>
                <a:off x="454" y="1752"/>
                <a:ext cx="712" cy="1176"/>
                <a:chOff x="454" y="1752"/>
                <a:chExt cx="712" cy="1176"/>
              </a:xfrm>
            </p:grpSpPr>
            <p:sp>
              <p:nvSpPr>
                <p:cNvPr id="51479"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1480"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1481"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1482" name="Group 282"/>
            <p:cNvGrpSpPr>
              <a:grpSpLocks/>
            </p:cNvGrpSpPr>
            <p:nvPr/>
          </p:nvGrpSpPr>
          <p:grpSpPr bwMode="auto">
            <a:xfrm flipH="1">
              <a:off x="4581" y="1744"/>
              <a:ext cx="734" cy="1200"/>
              <a:chOff x="448" y="1746"/>
              <a:chExt cx="724" cy="1188"/>
            </a:xfrm>
          </p:grpSpPr>
          <p:grpSp>
            <p:nvGrpSpPr>
              <p:cNvPr id="51483" name="Group 283"/>
              <p:cNvGrpSpPr>
                <a:grpSpLocks/>
              </p:cNvGrpSpPr>
              <p:nvPr/>
            </p:nvGrpSpPr>
            <p:grpSpPr bwMode="auto">
              <a:xfrm>
                <a:off x="454" y="1752"/>
                <a:ext cx="712" cy="1176"/>
                <a:chOff x="454" y="1752"/>
                <a:chExt cx="712" cy="1176"/>
              </a:xfrm>
            </p:grpSpPr>
            <p:sp>
              <p:nvSpPr>
                <p:cNvPr id="51484"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1485"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1486"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1487" name="Group 287"/>
            <p:cNvGrpSpPr>
              <a:grpSpLocks/>
            </p:cNvGrpSpPr>
            <p:nvPr/>
          </p:nvGrpSpPr>
          <p:grpSpPr bwMode="auto">
            <a:xfrm flipH="1">
              <a:off x="3799" y="1744"/>
              <a:ext cx="734" cy="1200"/>
              <a:chOff x="448" y="1746"/>
              <a:chExt cx="724" cy="1188"/>
            </a:xfrm>
          </p:grpSpPr>
          <p:grpSp>
            <p:nvGrpSpPr>
              <p:cNvPr id="51488" name="Group 288"/>
              <p:cNvGrpSpPr>
                <a:grpSpLocks/>
              </p:cNvGrpSpPr>
              <p:nvPr/>
            </p:nvGrpSpPr>
            <p:grpSpPr bwMode="auto">
              <a:xfrm>
                <a:off x="454" y="1752"/>
                <a:ext cx="712" cy="1176"/>
                <a:chOff x="454" y="1752"/>
                <a:chExt cx="712" cy="1176"/>
              </a:xfrm>
            </p:grpSpPr>
            <p:sp>
              <p:nvSpPr>
                <p:cNvPr id="51489"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1490"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1491"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1492"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1493"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sp>
        <p:nvSpPr>
          <p:cNvPr id="51462" name="Text Box 262"/>
          <p:cNvSpPr txBox="1">
            <a:spLocks noChangeArrowheads="1"/>
          </p:cNvSpPr>
          <p:nvPr/>
        </p:nvSpPr>
        <p:spPr bwMode="auto">
          <a:xfrm>
            <a:off x="4360069" y="2449132"/>
            <a:ext cx="347186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sz="2100" kern="0" dirty="0">
                <a:solidFill>
                  <a:srgbClr val="FFFFFF"/>
                </a:solidFill>
                <a:latin typeface="Arial"/>
              </a:rPr>
              <a:t>Be Back In</a:t>
            </a:r>
            <a:endParaRPr lang="en-GB" altLang="en-US" sz="2100" kern="0" dirty="0">
              <a:solidFill>
                <a:srgbClr val="FFFFFF"/>
              </a:solidFill>
              <a:latin typeface="Arial"/>
            </a:endParaRPr>
          </a:p>
        </p:txBody>
      </p:sp>
      <p:sp>
        <p:nvSpPr>
          <p:cNvPr id="294" name="Rectangle 69"/>
          <p:cNvSpPr>
            <a:spLocks noChangeArrowheads="1"/>
          </p:cNvSpPr>
          <p:nvPr/>
        </p:nvSpPr>
        <p:spPr bwMode="auto">
          <a:xfrm>
            <a:off x="2615981" y="1028700"/>
            <a:ext cx="6858000" cy="857250"/>
          </a:xfrm>
          <a:prstGeom prst="rect">
            <a:avLst/>
          </a:prstGeom>
          <a:noFill/>
          <a:ln w="9525">
            <a:noFill/>
            <a:miter lim="800000"/>
            <a:headEnd/>
            <a:tailEnd/>
          </a:ln>
          <a:effectLst/>
        </p:spPr>
        <p:txBody>
          <a:bodyPr anchor="ctr"/>
          <a:lstStyle/>
          <a:p>
            <a:pPr algn="ctr" defTabSz="685834">
              <a:defRPr/>
            </a:pPr>
            <a:r>
              <a:rPr lang="en-US" sz="4050" kern="0" dirty="0">
                <a:solidFill>
                  <a:srgbClr val="FF3300"/>
                </a:solidFill>
                <a:effectLst>
                  <a:outerShdw blurRad="38100" dist="38100" dir="2700000" algn="tl">
                    <a:srgbClr val="C0C0C0"/>
                  </a:outerShdw>
                </a:effectLst>
                <a:latin typeface="Arial"/>
              </a:rPr>
              <a:t>Time for a</a:t>
            </a:r>
            <a:br>
              <a:rPr lang="en-US" sz="4050" kern="0" dirty="0">
                <a:solidFill>
                  <a:srgbClr val="FF3300"/>
                </a:solidFill>
                <a:effectLst>
                  <a:outerShdw blurRad="38100" dist="38100" dir="2700000" algn="tl">
                    <a:srgbClr val="C0C0C0"/>
                  </a:outerShdw>
                </a:effectLst>
                <a:latin typeface="Arial"/>
              </a:rPr>
            </a:br>
            <a:r>
              <a:rPr lang="en-US" sz="4050" kern="0" dirty="0">
                <a:solidFill>
                  <a:srgbClr val="FF3300"/>
                </a:solidFill>
                <a:effectLst>
                  <a:outerShdw blurRad="38100" dist="38100" dir="2700000" algn="tl">
                    <a:srgbClr val="C0C0C0"/>
                  </a:outerShdw>
                </a:effectLst>
                <a:latin typeface="Arial"/>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9401" y="4806627"/>
            <a:ext cx="797670" cy="1211491"/>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4025" y="4795839"/>
            <a:ext cx="1233487" cy="1233487"/>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7073" y="1160365"/>
            <a:ext cx="1275160" cy="1235172"/>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6747" y="925704"/>
            <a:ext cx="1102103" cy="1536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021831"/>
      </p:ext>
    </p:extLst>
  </p:cSld>
  <p:clrMapOvr>
    <a:masterClrMapping/>
  </p:clrMapOvr>
  <mc:AlternateContent xmlns:mc="http://schemas.openxmlformats.org/markup-compatibility/2006" xmlns:p14="http://schemas.microsoft.com/office/powerpoint/2010/main">
    <mc:Choice Requires="p14">
      <p:transition p14:dur="0" advClick="0" advTm="11000"/>
    </mc:Choice>
    <mc:Fallback xmlns="">
      <p:transition advClick="0" advTm="11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1239"/>
                                        </p:tgtEl>
                                      </p:cBhvr>
                                    </p:animEffect>
                                    <p:set>
                                      <p:cBhvr>
                                        <p:cTn id="7" dur="1" fill="hold">
                                          <p:stCondLst>
                                            <p:cond delay="499"/>
                                          </p:stCondLst>
                                        </p:cTn>
                                        <p:tgtEl>
                                          <p:spTgt spid="51239"/>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1245"/>
                                        </p:tgtEl>
                                      </p:cBhvr>
                                    </p:animEffect>
                                    <p:set>
                                      <p:cBhvr>
                                        <p:cTn id="10" dur="1" fill="hold">
                                          <p:stCondLst>
                                            <p:cond delay="499"/>
                                          </p:stCondLst>
                                        </p:cTn>
                                        <p:tgtEl>
                                          <p:spTgt spid="51245"/>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1254"/>
                                        </p:tgtEl>
                                      </p:cBhvr>
                                    </p:animEffect>
                                    <p:set>
                                      <p:cBhvr>
                                        <p:cTn id="13" dur="1" fill="hold">
                                          <p:stCondLst>
                                            <p:cond delay="499"/>
                                          </p:stCondLst>
                                        </p:cTn>
                                        <p:tgtEl>
                                          <p:spTgt spid="51254"/>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1284"/>
                                        </p:tgtEl>
                                        <p:attrNameLst>
                                          <p:attrName>style.visibility</p:attrName>
                                        </p:attrNameLst>
                                      </p:cBhvr>
                                      <p:to>
                                        <p:strVal val="visible"/>
                                      </p:to>
                                    </p:set>
                                    <p:animEffect transition="in" filter="slide(fromTop)">
                                      <p:cBhvr>
                                        <p:cTn id="16" dur="500"/>
                                        <p:tgtEl>
                                          <p:spTgt spid="51284"/>
                                        </p:tgtEl>
                                      </p:cBhvr>
                                    </p:animEffect>
                                  </p:childTnLst>
                                </p:cTn>
                              </p:par>
                              <p:par>
                                <p:cTn id="17" presetID="12" presetClass="entr" presetSubtype="1" fill="hold" nodeType="withEffect">
                                  <p:stCondLst>
                                    <p:cond delay="0"/>
                                  </p:stCondLst>
                                  <p:childTnLst>
                                    <p:set>
                                      <p:cBhvr>
                                        <p:cTn id="18" dur="1" fill="hold">
                                          <p:stCondLst>
                                            <p:cond delay="0"/>
                                          </p:stCondLst>
                                        </p:cTn>
                                        <p:tgtEl>
                                          <p:spTgt spid="51281"/>
                                        </p:tgtEl>
                                        <p:attrNameLst>
                                          <p:attrName>style.visibility</p:attrName>
                                        </p:attrNameLst>
                                      </p:cBhvr>
                                      <p:to>
                                        <p:strVal val="visible"/>
                                      </p:to>
                                    </p:set>
                                    <p:animEffect transition="in" filter="slide(fromTop)">
                                      <p:cBhvr>
                                        <p:cTn id="19" dur="500"/>
                                        <p:tgtEl>
                                          <p:spTgt spid="51281"/>
                                        </p:tgtEl>
                                      </p:cBhvr>
                                    </p:animEffect>
                                  </p:childTnLst>
                                </p:cTn>
                              </p:par>
                              <p:par>
                                <p:cTn id="20" presetID="12" presetClass="entr" presetSubtype="1" fill="hold" nodeType="withEffect">
                                  <p:stCondLst>
                                    <p:cond delay="0"/>
                                  </p:stCondLst>
                                  <p:childTnLst>
                                    <p:set>
                                      <p:cBhvr>
                                        <p:cTn id="21" dur="1" fill="hold">
                                          <p:stCondLst>
                                            <p:cond delay="0"/>
                                          </p:stCondLst>
                                        </p:cTn>
                                        <p:tgtEl>
                                          <p:spTgt spid="51242"/>
                                        </p:tgtEl>
                                        <p:attrNameLst>
                                          <p:attrName>style.visibility</p:attrName>
                                        </p:attrNameLst>
                                      </p:cBhvr>
                                      <p:to>
                                        <p:strVal val="visible"/>
                                      </p:to>
                                    </p:set>
                                    <p:animEffect transition="in" filter="slide(fromTop)">
                                      <p:cBhvr>
                                        <p:cTn id="22" dur="500"/>
                                        <p:tgtEl>
                                          <p:spTgt spid="51242"/>
                                        </p:tgtEl>
                                      </p:cBhvr>
                                    </p:animEffect>
                                  </p:childTnLst>
                                </p:cTn>
                              </p:par>
                              <p:par>
                                <p:cTn id="23" presetID="12" presetClass="exit" presetSubtype="4" fill="hold" nodeType="withEffect">
                                  <p:stCondLst>
                                    <p:cond delay="1000"/>
                                  </p:stCondLst>
                                  <p:childTnLst>
                                    <p:animEffect transition="out" filter="slide(fromBottom)">
                                      <p:cBhvr>
                                        <p:cTn id="24" dur="500"/>
                                        <p:tgtEl>
                                          <p:spTgt spid="51242"/>
                                        </p:tgtEl>
                                      </p:cBhvr>
                                    </p:animEffect>
                                    <p:set>
                                      <p:cBhvr>
                                        <p:cTn id="25" dur="1" fill="hold">
                                          <p:stCondLst>
                                            <p:cond delay="499"/>
                                          </p:stCondLst>
                                        </p:cTn>
                                        <p:tgtEl>
                                          <p:spTgt spid="51242"/>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1257"/>
                                        </p:tgtEl>
                                        <p:attrNameLst>
                                          <p:attrName>style.visibility</p:attrName>
                                        </p:attrNameLst>
                                      </p:cBhvr>
                                      <p:to>
                                        <p:strVal val="visible"/>
                                      </p:to>
                                    </p:set>
                                    <p:animEffect transition="in" filter="slide(fromTop)">
                                      <p:cBhvr>
                                        <p:cTn id="28" dur="500"/>
                                        <p:tgtEl>
                                          <p:spTgt spid="51257"/>
                                        </p:tgtEl>
                                      </p:cBhvr>
                                    </p:animEffect>
                                  </p:childTnLst>
                                </p:cTn>
                              </p:par>
                              <p:par>
                                <p:cTn id="29" presetID="12" presetClass="exit" presetSubtype="4" fill="hold" nodeType="withEffect">
                                  <p:stCondLst>
                                    <p:cond delay="2000"/>
                                  </p:stCondLst>
                                  <p:childTnLst>
                                    <p:animEffect transition="out" filter="slide(fromBottom)">
                                      <p:cBhvr>
                                        <p:cTn id="30" dur="500"/>
                                        <p:tgtEl>
                                          <p:spTgt spid="51257"/>
                                        </p:tgtEl>
                                      </p:cBhvr>
                                    </p:animEffect>
                                    <p:set>
                                      <p:cBhvr>
                                        <p:cTn id="31" dur="1" fill="hold">
                                          <p:stCondLst>
                                            <p:cond delay="499"/>
                                          </p:stCondLst>
                                        </p:cTn>
                                        <p:tgtEl>
                                          <p:spTgt spid="51257"/>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1260"/>
                                        </p:tgtEl>
                                        <p:attrNameLst>
                                          <p:attrName>style.visibility</p:attrName>
                                        </p:attrNameLst>
                                      </p:cBhvr>
                                      <p:to>
                                        <p:strVal val="visible"/>
                                      </p:to>
                                    </p:set>
                                    <p:animEffect transition="in" filter="slide(fromTop)">
                                      <p:cBhvr>
                                        <p:cTn id="34" dur="500"/>
                                        <p:tgtEl>
                                          <p:spTgt spid="51260"/>
                                        </p:tgtEl>
                                      </p:cBhvr>
                                    </p:animEffect>
                                  </p:childTnLst>
                                </p:cTn>
                              </p:par>
                              <p:par>
                                <p:cTn id="35" presetID="12" presetClass="exit" presetSubtype="4" fill="hold" nodeType="withEffect">
                                  <p:stCondLst>
                                    <p:cond delay="3000"/>
                                  </p:stCondLst>
                                  <p:childTnLst>
                                    <p:animEffect transition="out" filter="slide(fromBottom)">
                                      <p:cBhvr>
                                        <p:cTn id="36" dur="500"/>
                                        <p:tgtEl>
                                          <p:spTgt spid="51260"/>
                                        </p:tgtEl>
                                      </p:cBhvr>
                                    </p:animEffect>
                                    <p:set>
                                      <p:cBhvr>
                                        <p:cTn id="37" dur="1" fill="hold">
                                          <p:stCondLst>
                                            <p:cond delay="499"/>
                                          </p:stCondLst>
                                        </p:cTn>
                                        <p:tgtEl>
                                          <p:spTgt spid="51260"/>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1263"/>
                                        </p:tgtEl>
                                        <p:attrNameLst>
                                          <p:attrName>style.visibility</p:attrName>
                                        </p:attrNameLst>
                                      </p:cBhvr>
                                      <p:to>
                                        <p:strVal val="visible"/>
                                      </p:to>
                                    </p:set>
                                    <p:animEffect transition="in" filter="slide(fromTop)">
                                      <p:cBhvr>
                                        <p:cTn id="40" dur="500"/>
                                        <p:tgtEl>
                                          <p:spTgt spid="51263"/>
                                        </p:tgtEl>
                                      </p:cBhvr>
                                    </p:animEffect>
                                  </p:childTnLst>
                                </p:cTn>
                              </p:par>
                              <p:par>
                                <p:cTn id="41" presetID="12" presetClass="exit" presetSubtype="4" fill="hold" nodeType="withEffect">
                                  <p:stCondLst>
                                    <p:cond delay="4000"/>
                                  </p:stCondLst>
                                  <p:childTnLst>
                                    <p:animEffect transition="out" filter="slide(fromBottom)">
                                      <p:cBhvr>
                                        <p:cTn id="42" dur="500"/>
                                        <p:tgtEl>
                                          <p:spTgt spid="51263"/>
                                        </p:tgtEl>
                                      </p:cBhvr>
                                    </p:animEffect>
                                    <p:set>
                                      <p:cBhvr>
                                        <p:cTn id="43" dur="1" fill="hold">
                                          <p:stCondLst>
                                            <p:cond delay="499"/>
                                          </p:stCondLst>
                                        </p:cTn>
                                        <p:tgtEl>
                                          <p:spTgt spid="51263"/>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1266"/>
                                        </p:tgtEl>
                                        <p:attrNameLst>
                                          <p:attrName>style.visibility</p:attrName>
                                        </p:attrNameLst>
                                      </p:cBhvr>
                                      <p:to>
                                        <p:strVal val="visible"/>
                                      </p:to>
                                    </p:set>
                                    <p:animEffect transition="in" filter="slide(fromTop)">
                                      <p:cBhvr>
                                        <p:cTn id="46" dur="500"/>
                                        <p:tgtEl>
                                          <p:spTgt spid="51266"/>
                                        </p:tgtEl>
                                      </p:cBhvr>
                                    </p:animEffect>
                                  </p:childTnLst>
                                </p:cTn>
                              </p:par>
                              <p:par>
                                <p:cTn id="47" presetID="12" presetClass="exit" presetSubtype="4" fill="hold" nodeType="withEffect">
                                  <p:stCondLst>
                                    <p:cond delay="5000"/>
                                  </p:stCondLst>
                                  <p:childTnLst>
                                    <p:animEffect transition="out" filter="slide(fromBottom)">
                                      <p:cBhvr>
                                        <p:cTn id="48" dur="500"/>
                                        <p:tgtEl>
                                          <p:spTgt spid="51266"/>
                                        </p:tgtEl>
                                      </p:cBhvr>
                                    </p:animEffect>
                                    <p:set>
                                      <p:cBhvr>
                                        <p:cTn id="49" dur="1" fill="hold">
                                          <p:stCondLst>
                                            <p:cond delay="499"/>
                                          </p:stCondLst>
                                        </p:cTn>
                                        <p:tgtEl>
                                          <p:spTgt spid="51266"/>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1269"/>
                                        </p:tgtEl>
                                        <p:attrNameLst>
                                          <p:attrName>style.visibility</p:attrName>
                                        </p:attrNameLst>
                                      </p:cBhvr>
                                      <p:to>
                                        <p:strVal val="visible"/>
                                      </p:to>
                                    </p:set>
                                    <p:animEffect transition="in" filter="slide(fromTop)">
                                      <p:cBhvr>
                                        <p:cTn id="52" dur="500"/>
                                        <p:tgtEl>
                                          <p:spTgt spid="51269"/>
                                        </p:tgtEl>
                                      </p:cBhvr>
                                    </p:animEffect>
                                  </p:childTnLst>
                                </p:cTn>
                              </p:par>
                              <p:par>
                                <p:cTn id="53" presetID="12" presetClass="exit" presetSubtype="4" fill="hold" nodeType="withEffect">
                                  <p:stCondLst>
                                    <p:cond delay="6000"/>
                                  </p:stCondLst>
                                  <p:childTnLst>
                                    <p:animEffect transition="out" filter="slide(fromBottom)">
                                      <p:cBhvr>
                                        <p:cTn id="54" dur="500"/>
                                        <p:tgtEl>
                                          <p:spTgt spid="51269"/>
                                        </p:tgtEl>
                                      </p:cBhvr>
                                    </p:animEffect>
                                    <p:set>
                                      <p:cBhvr>
                                        <p:cTn id="55" dur="1" fill="hold">
                                          <p:stCondLst>
                                            <p:cond delay="499"/>
                                          </p:stCondLst>
                                        </p:cTn>
                                        <p:tgtEl>
                                          <p:spTgt spid="51269"/>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1272"/>
                                        </p:tgtEl>
                                        <p:attrNameLst>
                                          <p:attrName>style.visibility</p:attrName>
                                        </p:attrNameLst>
                                      </p:cBhvr>
                                      <p:to>
                                        <p:strVal val="visible"/>
                                      </p:to>
                                    </p:set>
                                    <p:animEffect transition="in" filter="slide(fromTop)">
                                      <p:cBhvr>
                                        <p:cTn id="58" dur="500"/>
                                        <p:tgtEl>
                                          <p:spTgt spid="51272"/>
                                        </p:tgtEl>
                                      </p:cBhvr>
                                    </p:animEffect>
                                  </p:childTnLst>
                                </p:cTn>
                              </p:par>
                              <p:par>
                                <p:cTn id="59" presetID="12" presetClass="exit" presetSubtype="4" fill="hold" nodeType="withEffect">
                                  <p:stCondLst>
                                    <p:cond delay="7000"/>
                                  </p:stCondLst>
                                  <p:childTnLst>
                                    <p:animEffect transition="out" filter="slide(fromBottom)">
                                      <p:cBhvr>
                                        <p:cTn id="60" dur="500"/>
                                        <p:tgtEl>
                                          <p:spTgt spid="51272"/>
                                        </p:tgtEl>
                                      </p:cBhvr>
                                    </p:animEffect>
                                    <p:set>
                                      <p:cBhvr>
                                        <p:cTn id="61" dur="1" fill="hold">
                                          <p:stCondLst>
                                            <p:cond delay="499"/>
                                          </p:stCondLst>
                                        </p:cTn>
                                        <p:tgtEl>
                                          <p:spTgt spid="51272"/>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1275"/>
                                        </p:tgtEl>
                                        <p:attrNameLst>
                                          <p:attrName>style.visibility</p:attrName>
                                        </p:attrNameLst>
                                      </p:cBhvr>
                                      <p:to>
                                        <p:strVal val="visible"/>
                                      </p:to>
                                    </p:set>
                                    <p:animEffect transition="in" filter="slide(fromTop)">
                                      <p:cBhvr>
                                        <p:cTn id="64" dur="500"/>
                                        <p:tgtEl>
                                          <p:spTgt spid="51275"/>
                                        </p:tgtEl>
                                      </p:cBhvr>
                                    </p:animEffect>
                                  </p:childTnLst>
                                </p:cTn>
                              </p:par>
                              <p:par>
                                <p:cTn id="65" presetID="12" presetClass="exit" presetSubtype="4" fill="hold" nodeType="withEffect">
                                  <p:stCondLst>
                                    <p:cond delay="8000"/>
                                  </p:stCondLst>
                                  <p:childTnLst>
                                    <p:animEffect transition="out" filter="slide(fromBottom)">
                                      <p:cBhvr>
                                        <p:cTn id="66" dur="500"/>
                                        <p:tgtEl>
                                          <p:spTgt spid="51275"/>
                                        </p:tgtEl>
                                      </p:cBhvr>
                                    </p:animEffect>
                                    <p:set>
                                      <p:cBhvr>
                                        <p:cTn id="67" dur="1" fill="hold">
                                          <p:stCondLst>
                                            <p:cond delay="499"/>
                                          </p:stCondLst>
                                        </p:cTn>
                                        <p:tgtEl>
                                          <p:spTgt spid="51275"/>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1278"/>
                                        </p:tgtEl>
                                        <p:attrNameLst>
                                          <p:attrName>style.visibility</p:attrName>
                                        </p:attrNameLst>
                                      </p:cBhvr>
                                      <p:to>
                                        <p:strVal val="visible"/>
                                      </p:to>
                                    </p:set>
                                    <p:animEffect transition="in" filter="slide(fromTop)">
                                      <p:cBhvr>
                                        <p:cTn id="70" dur="500"/>
                                        <p:tgtEl>
                                          <p:spTgt spid="51278"/>
                                        </p:tgtEl>
                                      </p:cBhvr>
                                    </p:animEffect>
                                  </p:childTnLst>
                                </p:cTn>
                              </p:par>
                              <p:par>
                                <p:cTn id="71" presetID="12" presetClass="exit" presetSubtype="4" fill="hold" nodeType="withEffect">
                                  <p:stCondLst>
                                    <p:cond delay="9000"/>
                                  </p:stCondLst>
                                  <p:childTnLst>
                                    <p:animEffect transition="out" filter="slide(fromBottom)">
                                      <p:cBhvr>
                                        <p:cTn id="72" dur="500"/>
                                        <p:tgtEl>
                                          <p:spTgt spid="51278"/>
                                        </p:tgtEl>
                                      </p:cBhvr>
                                    </p:animEffect>
                                    <p:set>
                                      <p:cBhvr>
                                        <p:cTn id="73" dur="1" fill="hold">
                                          <p:stCondLst>
                                            <p:cond delay="499"/>
                                          </p:stCondLst>
                                        </p:cTn>
                                        <p:tgtEl>
                                          <p:spTgt spid="51278"/>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1290"/>
                                        </p:tgtEl>
                                        <p:attrNameLst>
                                          <p:attrName>style.visibility</p:attrName>
                                        </p:attrNameLst>
                                      </p:cBhvr>
                                      <p:to>
                                        <p:strVal val="visible"/>
                                      </p:to>
                                    </p:set>
                                    <p:animEffect transition="in" filter="slide(fromTop)">
                                      <p:cBhvr>
                                        <p:cTn id="76" dur="500"/>
                                        <p:tgtEl>
                                          <p:spTgt spid="51290"/>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1296"/>
                                        </p:tgtEl>
                                        <p:attrNameLst>
                                          <p:attrName>style.visibility</p:attrName>
                                        </p:attrNameLst>
                                      </p:cBhvr>
                                      <p:to>
                                        <p:strVal val="visible"/>
                                      </p:to>
                                    </p:set>
                                    <p:animEffect transition="in" filter="slide(fromTop)">
                                      <p:cBhvr>
                                        <p:cTn id="79" dur="500"/>
                                        <p:tgtEl>
                                          <p:spTgt spid="51296"/>
                                        </p:tgtEl>
                                      </p:cBhvr>
                                    </p:animEffect>
                                  </p:childTnLst>
                                </p:cTn>
                              </p:par>
                              <p:par>
                                <p:cTn id="80" presetID="12" presetClass="exit" presetSubtype="4" fill="hold" nodeType="withEffect">
                                  <p:stCondLst>
                                    <p:cond delay="10000"/>
                                  </p:stCondLst>
                                  <p:childTnLst>
                                    <p:animEffect transition="out" filter="slide(fromBottom)">
                                      <p:cBhvr>
                                        <p:cTn id="81" dur="500"/>
                                        <p:tgtEl>
                                          <p:spTgt spid="51290"/>
                                        </p:tgtEl>
                                      </p:cBhvr>
                                    </p:animEffect>
                                    <p:set>
                                      <p:cBhvr>
                                        <p:cTn id="82" dur="1" fill="hold">
                                          <p:stCondLst>
                                            <p:cond delay="499"/>
                                          </p:stCondLst>
                                        </p:cTn>
                                        <p:tgtEl>
                                          <p:spTgt spid="51290"/>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1281"/>
                                        </p:tgtEl>
                                      </p:cBhvr>
                                    </p:animEffect>
                                    <p:set>
                                      <p:cBhvr>
                                        <p:cTn id="85" dur="1" fill="hold">
                                          <p:stCondLst>
                                            <p:cond delay="499"/>
                                          </p:stCondLst>
                                        </p:cTn>
                                        <p:tgtEl>
                                          <p:spTgt spid="51281"/>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1293"/>
                                        </p:tgtEl>
                                        <p:attrNameLst>
                                          <p:attrName>style.visibility</p:attrName>
                                        </p:attrNameLst>
                                      </p:cBhvr>
                                      <p:to>
                                        <p:strVal val="visible"/>
                                      </p:to>
                                    </p:set>
                                    <p:animEffect transition="in" filter="slide(fromTop)">
                                      <p:cBhvr>
                                        <p:cTn id="88" dur="500"/>
                                        <p:tgtEl>
                                          <p:spTgt spid="51293"/>
                                        </p:tgtEl>
                                      </p:cBhvr>
                                    </p:animEffect>
                                  </p:childTnLst>
                                </p:cTn>
                              </p:par>
                              <p:par>
                                <p:cTn id="89" presetID="12" presetClass="exit" presetSubtype="4" fill="hold" nodeType="withEffect">
                                  <p:stCondLst>
                                    <p:cond delay="11000"/>
                                  </p:stCondLst>
                                  <p:childTnLst>
                                    <p:animEffect transition="out" filter="slide(fromBottom)">
                                      <p:cBhvr>
                                        <p:cTn id="90" dur="500"/>
                                        <p:tgtEl>
                                          <p:spTgt spid="51296"/>
                                        </p:tgtEl>
                                      </p:cBhvr>
                                    </p:animEffect>
                                    <p:set>
                                      <p:cBhvr>
                                        <p:cTn id="91" dur="1" fill="hold">
                                          <p:stCondLst>
                                            <p:cond delay="499"/>
                                          </p:stCondLst>
                                        </p:cTn>
                                        <p:tgtEl>
                                          <p:spTgt spid="51296"/>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1299"/>
                                        </p:tgtEl>
                                        <p:attrNameLst>
                                          <p:attrName>style.visibility</p:attrName>
                                        </p:attrNameLst>
                                      </p:cBhvr>
                                      <p:to>
                                        <p:strVal val="visible"/>
                                      </p:to>
                                    </p:set>
                                    <p:animEffect transition="in" filter="slide(fromTop)">
                                      <p:cBhvr>
                                        <p:cTn id="94" dur="500"/>
                                        <p:tgtEl>
                                          <p:spTgt spid="51299"/>
                                        </p:tgtEl>
                                      </p:cBhvr>
                                    </p:animEffect>
                                  </p:childTnLst>
                                </p:cTn>
                              </p:par>
                              <p:par>
                                <p:cTn id="95" presetID="12" presetClass="exit" presetSubtype="4" fill="hold" nodeType="withEffect">
                                  <p:stCondLst>
                                    <p:cond delay="12000"/>
                                  </p:stCondLst>
                                  <p:childTnLst>
                                    <p:animEffect transition="out" filter="slide(fromBottom)">
                                      <p:cBhvr>
                                        <p:cTn id="96" dur="500"/>
                                        <p:tgtEl>
                                          <p:spTgt spid="51299"/>
                                        </p:tgtEl>
                                      </p:cBhvr>
                                    </p:animEffect>
                                    <p:set>
                                      <p:cBhvr>
                                        <p:cTn id="97" dur="1" fill="hold">
                                          <p:stCondLst>
                                            <p:cond delay="499"/>
                                          </p:stCondLst>
                                        </p:cTn>
                                        <p:tgtEl>
                                          <p:spTgt spid="51299"/>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1302"/>
                                        </p:tgtEl>
                                        <p:attrNameLst>
                                          <p:attrName>style.visibility</p:attrName>
                                        </p:attrNameLst>
                                      </p:cBhvr>
                                      <p:to>
                                        <p:strVal val="visible"/>
                                      </p:to>
                                    </p:set>
                                    <p:animEffect transition="in" filter="slide(fromTop)">
                                      <p:cBhvr>
                                        <p:cTn id="100" dur="500"/>
                                        <p:tgtEl>
                                          <p:spTgt spid="51302"/>
                                        </p:tgtEl>
                                      </p:cBhvr>
                                    </p:animEffect>
                                  </p:childTnLst>
                                </p:cTn>
                              </p:par>
                              <p:par>
                                <p:cTn id="101" presetID="12" presetClass="exit" presetSubtype="4" fill="hold" nodeType="withEffect">
                                  <p:stCondLst>
                                    <p:cond delay="13000"/>
                                  </p:stCondLst>
                                  <p:childTnLst>
                                    <p:animEffect transition="out" filter="slide(fromBottom)">
                                      <p:cBhvr>
                                        <p:cTn id="102" dur="500"/>
                                        <p:tgtEl>
                                          <p:spTgt spid="51302"/>
                                        </p:tgtEl>
                                      </p:cBhvr>
                                    </p:animEffect>
                                    <p:set>
                                      <p:cBhvr>
                                        <p:cTn id="103" dur="1" fill="hold">
                                          <p:stCondLst>
                                            <p:cond delay="499"/>
                                          </p:stCondLst>
                                        </p:cTn>
                                        <p:tgtEl>
                                          <p:spTgt spid="51302"/>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1305"/>
                                        </p:tgtEl>
                                        <p:attrNameLst>
                                          <p:attrName>style.visibility</p:attrName>
                                        </p:attrNameLst>
                                      </p:cBhvr>
                                      <p:to>
                                        <p:strVal val="visible"/>
                                      </p:to>
                                    </p:set>
                                    <p:animEffect transition="in" filter="slide(fromTop)">
                                      <p:cBhvr>
                                        <p:cTn id="106" dur="500"/>
                                        <p:tgtEl>
                                          <p:spTgt spid="51305"/>
                                        </p:tgtEl>
                                      </p:cBhvr>
                                    </p:animEffect>
                                  </p:childTnLst>
                                </p:cTn>
                              </p:par>
                              <p:par>
                                <p:cTn id="107" presetID="12" presetClass="exit" presetSubtype="4" fill="hold" nodeType="withEffect">
                                  <p:stCondLst>
                                    <p:cond delay="14000"/>
                                  </p:stCondLst>
                                  <p:childTnLst>
                                    <p:animEffect transition="out" filter="slide(fromBottom)">
                                      <p:cBhvr>
                                        <p:cTn id="108" dur="500"/>
                                        <p:tgtEl>
                                          <p:spTgt spid="51305"/>
                                        </p:tgtEl>
                                      </p:cBhvr>
                                    </p:animEffect>
                                    <p:set>
                                      <p:cBhvr>
                                        <p:cTn id="109" dur="1" fill="hold">
                                          <p:stCondLst>
                                            <p:cond delay="499"/>
                                          </p:stCondLst>
                                        </p:cTn>
                                        <p:tgtEl>
                                          <p:spTgt spid="51305"/>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1308"/>
                                        </p:tgtEl>
                                        <p:attrNameLst>
                                          <p:attrName>style.visibility</p:attrName>
                                        </p:attrNameLst>
                                      </p:cBhvr>
                                      <p:to>
                                        <p:strVal val="visible"/>
                                      </p:to>
                                    </p:set>
                                    <p:animEffect transition="in" filter="slide(fromTop)">
                                      <p:cBhvr>
                                        <p:cTn id="112" dur="500"/>
                                        <p:tgtEl>
                                          <p:spTgt spid="51308"/>
                                        </p:tgtEl>
                                      </p:cBhvr>
                                    </p:animEffect>
                                  </p:childTnLst>
                                </p:cTn>
                              </p:par>
                              <p:par>
                                <p:cTn id="113" presetID="12" presetClass="exit" presetSubtype="4" fill="hold" nodeType="withEffect">
                                  <p:stCondLst>
                                    <p:cond delay="15000"/>
                                  </p:stCondLst>
                                  <p:childTnLst>
                                    <p:animEffect transition="out" filter="slide(fromBottom)">
                                      <p:cBhvr>
                                        <p:cTn id="114" dur="500"/>
                                        <p:tgtEl>
                                          <p:spTgt spid="51308"/>
                                        </p:tgtEl>
                                      </p:cBhvr>
                                    </p:animEffect>
                                    <p:set>
                                      <p:cBhvr>
                                        <p:cTn id="115" dur="1" fill="hold">
                                          <p:stCondLst>
                                            <p:cond delay="499"/>
                                          </p:stCondLst>
                                        </p:cTn>
                                        <p:tgtEl>
                                          <p:spTgt spid="51308"/>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1311"/>
                                        </p:tgtEl>
                                        <p:attrNameLst>
                                          <p:attrName>style.visibility</p:attrName>
                                        </p:attrNameLst>
                                      </p:cBhvr>
                                      <p:to>
                                        <p:strVal val="visible"/>
                                      </p:to>
                                    </p:set>
                                    <p:animEffect transition="in" filter="slide(fromTop)">
                                      <p:cBhvr>
                                        <p:cTn id="118" dur="500"/>
                                        <p:tgtEl>
                                          <p:spTgt spid="51311"/>
                                        </p:tgtEl>
                                      </p:cBhvr>
                                    </p:animEffect>
                                  </p:childTnLst>
                                </p:cTn>
                              </p:par>
                              <p:par>
                                <p:cTn id="119" presetID="12" presetClass="exit" presetSubtype="4" fill="hold" nodeType="withEffect">
                                  <p:stCondLst>
                                    <p:cond delay="16000"/>
                                  </p:stCondLst>
                                  <p:childTnLst>
                                    <p:animEffect transition="out" filter="slide(fromBottom)">
                                      <p:cBhvr>
                                        <p:cTn id="120" dur="500"/>
                                        <p:tgtEl>
                                          <p:spTgt spid="51311"/>
                                        </p:tgtEl>
                                      </p:cBhvr>
                                    </p:animEffect>
                                    <p:set>
                                      <p:cBhvr>
                                        <p:cTn id="121" dur="1" fill="hold">
                                          <p:stCondLst>
                                            <p:cond delay="499"/>
                                          </p:stCondLst>
                                        </p:cTn>
                                        <p:tgtEl>
                                          <p:spTgt spid="51311"/>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1314"/>
                                        </p:tgtEl>
                                        <p:attrNameLst>
                                          <p:attrName>style.visibility</p:attrName>
                                        </p:attrNameLst>
                                      </p:cBhvr>
                                      <p:to>
                                        <p:strVal val="visible"/>
                                      </p:to>
                                    </p:set>
                                    <p:animEffect transition="in" filter="slide(fromTop)">
                                      <p:cBhvr>
                                        <p:cTn id="124" dur="500"/>
                                        <p:tgtEl>
                                          <p:spTgt spid="51314"/>
                                        </p:tgtEl>
                                      </p:cBhvr>
                                    </p:animEffect>
                                  </p:childTnLst>
                                </p:cTn>
                              </p:par>
                              <p:par>
                                <p:cTn id="125" presetID="12" presetClass="exit" presetSubtype="4" fill="hold" nodeType="withEffect">
                                  <p:stCondLst>
                                    <p:cond delay="17000"/>
                                  </p:stCondLst>
                                  <p:childTnLst>
                                    <p:animEffect transition="out" filter="slide(fromBottom)">
                                      <p:cBhvr>
                                        <p:cTn id="126" dur="500"/>
                                        <p:tgtEl>
                                          <p:spTgt spid="51314"/>
                                        </p:tgtEl>
                                      </p:cBhvr>
                                    </p:animEffect>
                                    <p:set>
                                      <p:cBhvr>
                                        <p:cTn id="127" dur="1" fill="hold">
                                          <p:stCondLst>
                                            <p:cond delay="499"/>
                                          </p:stCondLst>
                                        </p:cTn>
                                        <p:tgtEl>
                                          <p:spTgt spid="51314"/>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1317"/>
                                        </p:tgtEl>
                                        <p:attrNameLst>
                                          <p:attrName>style.visibility</p:attrName>
                                        </p:attrNameLst>
                                      </p:cBhvr>
                                      <p:to>
                                        <p:strVal val="visible"/>
                                      </p:to>
                                    </p:set>
                                    <p:animEffect transition="in" filter="slide(fromTop)">
                                      <p:cBhvr>
                                        <p:cTn id="130" dur="500"/>
                                        <p:tgtEl>
                                          <p:spTgt spid="51317"/>
                                        </p:tgtEl>
                                      </p:cBhvr>
                                    </p:animEffect>
                                  </p:childTnLst>
                                </p:cTn>
                              </p:par>
                              <p:par>
                                <p:cTn id="131" presetID="12" presetClass="exit" presetSubtype="4" fill="hold" nodeType="withEffect">
                                  <p:stCondLst>
                                    <p:cond delay="18000"/>
                                  </p:stCondLst>
                                  <p:childTnLst>
                                    <p:animEffect transition="out" filter="slide(fromBottom)">
                                      <p:cBhvr>
                                        <p:cTn id="132" dur="500"/>
                                        <p:tgtEl>
                                          <p:spTgt spid="51317"/>
                                        </p:tgtEl>
                                      </p:cBhvr>
                                    </p:animEffect>
                                    <p:set>
                                      <p:cBhvr>
                                        <p:cTn id="133" dur="1" fill="hold">
                                          <p:stCondLst>
                                            <p:cond delay="499"/>
                                          </p:stCondLst>
                                        </p:cTn>
                                        <p:tgtEl>
                                          <p:spTgt spid="51317"/>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1320"/>
                                        </p:tgtEl>
                                        <p:attrNameLst>
                                          <p:attrName>style.visibility</p:attrName>
                                        </p:attrNameLst>
                                      </p:cBhvr>
                                      <p:to>
                                        <p:strVal val="visible"/>
                                      </p:to>
                                    </p:set>
                                    <p:animEffect transition="in" filter="slide(fromTop)">
                                      <p:cBhvr>
                                        <p:cTn id="136" dur="500"/>
                                        <p:tgtEl>
                                          <p:spTgt spid="51320"/>
                                        </p:tgtEl>
                                      </p:cBhvr>
                                    </p:animEffect>
                                  </p:childTnLst>
                                </p:cTn>
                              </p:par>
                              <p:par>
                                <p:cTn id="137" presetID="12" presetClass="exit" presetSubtype="4" fill="hold" nodeType="withEffect">
                                  <p:stCondLst>
                                    <p:cond delay="19000"/>
                                  </p:stCondLst>
                                  <p:childTnLst>
                                    <p:animEffect transition="out" filter="slide(fromBottom)">
                                      <p:cBhvr>
                                        <p:cTn id="138" dur="500"/>
                                        <p:tgtEl>
                                          <p:spTgt spid="51320"/>
                                        </p:tgtEl>
                                      </p:cBhvr>
                                    </p:animEffect>
                                    <p:set>
                                      <p:cBhvr>
                                        <p:cTn id="139" dur="1" fill="hold">
                                          <p:stCondLst>
                                            <p:cond delay="499"/>
                                          </p:stCondLst>
                                        </p:cTn>
                                        <p:tgtEl>
                                          <p:spTgt spid="51320"/>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1323"/>
                                        </p:tgtEl>
                                        <p:attrNameLst>
                                          <p:attrName>style.visibility</p:attrName>
                                        </p:attrNameLst>
                                      </p:cBhvr>
                                      <p:to>
                                        <p:strVal val="visible"/>
                                      </p:to>
                                    </p:set>
                                    <p:animEffect transition="in" filter="slide(fromTop)">
                                      <p:cBhvr>
                                        <p:cTn id="142" dur="500"/>
                                        <p:tgtEl>
                                          <p:spTgt spid="51323"/>
                                        </p:tgtEl>
                                      </p:cBhvr>
                                    </p:animEffect>
                                  </p:childTnLst>
                                </p:cTn>
                              </p:par>
                              <p:par>
                                <p:cTn id="143" presetID="12" presetClass="exit" presetSubtype="4" fill="hold" nodeType="withEffect">
                                  <p:stCondLst>
                                    <p:cond delay="20000"/>
                                  </p:stCondLst>
                                  <p:childTnLst>
                                    <p:animEffect transition="out" filter="slide(fromBottom)">
                                      <p:cBhvr>
                                        <p:cTn id="144" dur="500"/>
                                        <p:tgtEl>
                                          <p:spTgt spid="51323"/>
                                        </p:tgtEl>
                                      </p:cBhvr>
                                    </p:animEffect>
                                    <p:set>
                                      <p:cBhvr>
                                        <p:cTn id="145" dur="1" fill="hold">
                                          <p:stCondLst>
                                            <p:cond delay="499"/>
                                          </p:stCondLst>
                                        </p:cTn>
                                        <p:tgtEl>
                                          <p:spTgt spid="51323"/>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1293"/>
                                        </p:tgtEl>
                                      </p:cBhvr>
                                    </p:animEffect>
                                    <p:set>
                                      <p:cBhvr>
                                        <p:cTn id="148" dur="1" fill="hold">
                                          <p:stCondLst>
                                            <p:cond delay="499"/>
                                          </p:stCondLst>
                                        </p:cTn>
                                        <p:tgtEl>
                                          <p:spTgt spid="51293"/>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1326"/>
                                        </p:tgtEl>
                                        <p:attrNameLst>
                                          <p:attrName>style.visibility</p:attrName>
                                        </p:attrNameLst>
                                      </p:cBhvr>
                                      <p:to>
                                        <p:strVal val="visible"/>
                                      </p:to>
                                    </p:set>
                                    <p:animEffect transition="in" filter="slide(fromTop)">
                                      <p:cBhvr>
                                        <p:cTn id="151" dur="500"/>
                                        <p:tgtEl>
                                          <p:spTgt spid="51326"/>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1329"/>
                                        </p:tgtEl>
                                        <p:attrNameLst>
                                          <p:attrName>style.visibility</p:attrName>
                                        </p:attrNameLst>
                                      </p:cBhvr>
                                      <p:to>
                                        <p:strVal val="visible"/>
                                      </p:to>
                                    </p:set>
                                    <p:animEffect transition="in" filter="slide(fromTop)">
                                      <p:cBhvr>
                                        <p:cTn id="154" dur="500"/>
                                        <p:tgtEl>
                                          <p:spTgt spid="51329"/>
                                        </p:tgtEl>
                                      </p:cBhvr>
                                    </p:animEffect>
                                  </p:childTnLst>
                                </p:cTn>
                              </p:par>
                              <p:par>
                                <p:cTn id="155" presetID="12" presetClass="exit" presetSubtype="4" fill="hold" nodeType="withEffect">
                                  <p:stCondLst>
                                    <p:cond delay="21000"/>
                                  </p:stCondLst>
                                  <p:childTnLst>
                                    <p:animEffect transition="out" filter="slide(fromBottom)">
                                      <p:cBhvr>
                                        <p:cTn id="156" dur="500"/>
                                        <p:tgtEl>
                                          <p:spTgt spid="51329"/>
                                        </p:tgtEl>
                                      </p:cBhvr>
                                    </p:animEffect>
                                    <p:set>
                                      <p:cBhvr>
                                        <p:cTn id="157" dur="1" fill="hold">
                                          <p:stCondLst>
                                            <p:cond delay="499"/>
                                          </p:stCondLst>
                                        </p:cTn>
                                        <p:tgtEl>
                                          <p:spTgt spid="51329"/>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1332"/>
                                        </p:tgtEl>
                                        <p:attrNameLst>
                                          <p:attrName>style.visibility</p:attrName>
                                        </p:attrNameLst>
                                      </p:cBhvr>
                                      <p:to>
                                        <p:strVal val="visible"/>
                                      </p:to>
                                    </p:set>
                                    <p:animEffect transition="in" filter="slide(fromTop)">
                                      <p:cBhvr>
                                        <p:cTn id="160" dur="500"/>
                                        <p:tgtEl>
                                          <p:spTgt spid="51332"/>
                                        </p:tgtEl>
                                      </p:cBhvr>
                                    </p:animEffect>
                                  </p:childTnLst>
                                </p:cTn>
                              </p:par>
                              <p:par>
                                <p:cTn id="161" presetID="12" presetClass="exit" presetSubtype="4" fill="hold" nodeType="withEffect">
                                  <p:stCondLst>
                                    <p:cond delay="22000"/>
                                  </p:stCondLst>
                                  <p:childTnLst>
                                    <p:animEffect transition="out" filter="slide(fromBottom)">
                                      <p:cBhvr>
                                        <p:cTn id="162" dur="500"/>
                                        <p:tgtEl>
                                          <p:spTgt spid="51332"/>
                                        </p:tgtEl>
                                      </p:cBhvr>
                                    </p:animEffect>
                                    <p:set>
                                      <p:cBhvr>
                                        <p:cTn id="163" dur="1" fill="hold">
                                          <p:stCondLst>
                                            <p:cond delay="499"/>
                                          </p:stCondLst>
                                        </p:cTn>
                                        <p:tgtEl>
                                          <p:spTgt spid="51332"/>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1335"/>
                                        </p:tgtEl>
                                        <p:attrNameLst>
                                          <p:attrName>style.visibility</p:attrName>
                                        </p:attrNameLst>
                                      </p:cBhvr>
                                      <p:to>
                                        <p:strVal val="visible"/>
                                      </p:to>
                                    </p:set>
                                    <p:animEffect transition="in" filter="slide(fromTop)">
                                      <p:cBhvr>
                                        <p:cTn id="166" dur="500"/>
                                        <p:tgtEl>
                                          <p:spTgt spid="51335"/>
                                        </p:tgtEl>
                                      </p:cBhvr>
                                    </p:animEffect>
                                  </p:childTnLst>
                                </p:cTn>
                              </p:par>
                              <p:par>
                                <p:cTn id="167" presetID="12" presetClass="exit" presetSubtype="4" fill="hold" nodeType="withEffect">
                                  <p:stCondLst>
                                    <p:cond delay="23000"/>
                                  </p:stCondLst>
                                  <p:childTnLst>
                                    <p:animEffect transition="out" filter="slide(fromBottom)">
                                      <p:cBhvr>
                                        <p:cTn id="168" dur="500"/>
                                        <p:tgtEl>
                                          <p:spTgt spid="51335"/>
                                        </p:tgtEl>
                                      </p:cBhvr>
                                    </p:animEffect>
                                    <p:set>
                                      <p:cBhvr>
                                        <p:cTn id="169" dur="1" fill="hold">
                                          <p:stCondLst>
                                            <p:cond delay="499"/>
                                          </p:stCondLst>
                                        </p:cTn>
                                        <p:tgtEl>
                                          <p:spTgt spid="51335"/>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1338"/>
                                        </p:tgtEl>
                                        <p:attrNameLst>
                                          <p:attrName>style.visibility</p:attrName>
                                        </p:attrNameLst>
                                      </p:cBhvr>
                                      <p:to>
                                        <p:strVal val="visible"/>
                                      </p:to>
                                    </p:set>
                                    <p:animEffect transition="in" filter="slide(fromTop)">
                                      <p:cBhvr>
                                        <p:cTn id="172" dur="500"/>
                                        <p:tgtEl>
                                          <p:spTgt spid="51338"/>
                                        </p:tgtEl>
                                      </p:cBhvr>
                                    </p:animEffect>
                                  </p:childTnLst>
                                </p:cTn>
                              </p:par>
                              <p:par>
                                <p:cTn id="173" presetID="12" presetClass="exit" presetSubtype="4" fill="hold" nodeType="withEffect">
                                  <p:stCondLst>
                                    <p:cond delay="24000"/>
                                  </p:stCondLst>
                                  <p:childTnLst>
                                    <p:animEffect transition="out" filter="slide(fromBottom)">
                                      <p:cBhvr>
                                        <p:cTn id="174" dur="500"/>
                                        <p:tgtEl>
                                          <p:spTgt spid="51338"/>
                                        </p:tgtEl>
                                      </p:cBhvr>
                                    </p:animEffect>
                                    <p:set>
                                      <p:cBhvr>
                                        <p:cTn id="175" dur="1" fill="hold">
                                          <p:stCondLst>
                                            <p:cond delay="499"/>
                                          </p:stCondLst>
                                        </p:cTn>
                                        <p:tgtEl>
                                          <p:spTgt spid="51338"/>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1341"/>
                                        </p:tgtEl>
                                        <p:attrNameLst>
                                          <p:attrName>style.visibility</p:attrName>
                                        </p:attrNameLst>
                                      </p:cBhvr>
                                      <p:to>
                                        <p:strVal val="visible"/>
                                      </p:to>
                                    </p:set>
                                    <p:animEffect transition="in" filter="slide(fromTop)">
                                      <p:cBhvr>
                                        <p:cTn id="178" dur="500"/>
                                        <p:tgtEl>
                                          <p:spTgt spid="51341"/>
                                        </p:tgtEl>
                                      </p:cBhvr>
                                    </p:animEffect>
                                  </p:childTnLst>
                                </p:cTn>
                              </p:par>
                              <p:par>
                                <p:cTn id="179" presetID="12" presetClass="exit" presetSubtype="4" fill="hold" nodeType="withEffect">
                                  <p:stCondLst>
                                    <p:cond delay="25000"/>
                                  </p:stCondLst>
                                  <p:childTnLst>
                                    <p:animEffect transition="out" filter="slide(fromBottom)">
                                      <p:cBhvr>
                                        <p:cTn id="180" dur="500"/>
                                        <p:tgtEl>
                                          <p:spTgt spid="51341"/>
                                        </p:tgtEl>
                                      </p:cBhvr>
                                    </p:animEffect>
                                    <p:set>
                                      <p:cBhvr>
                                        <p:cTn id="181" dur="1" fill="hold">
                                          <p:stCondLst>
                                            <p:cond delay="499"/>
                                          </p:stCondLst>
                                        </p:cTn>
                                        <p:tgtEl>
                                          <p:spTgt spid="51341"/>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1344"/>
                                        </p:tgtEl>
                                        <p:attrNameLst>
                                          <p:attrName>style.visibility</p:attrName>
                                        </p:attrNameLst>
                                      </p:cBhvr>
                                      <p:to>
                                        <p:strVal val="visible"/>
                                      </p:to>
                                    </p:set>
                                    <p:animEffect transition="in" filter="slide(fromTop)">
                                      <p:cBhvr>
                                        <p:cTn id="184" dur="500"/>
                                        <p:tgtEl>
                                          <p:spTgt spid="51344"/>
                                        </p:tgtEl>
                                      </p:cBhvr>
                                    </p:animEffect>
                                  </p:childTnLst>
                                </p:cTn>
                              </p:par>
                              <p:par>
                                <p:cTn id="185" presetID="12" presetClass="exit" presetSubtype="4" fill="hold" nodeType="withEffect">
                                  <p:stCondLst>
                                    <p:cond delay="26000"/>
                                  </p:stCondLst>
                                  <p:childTnLst>
                                    <p:animEffect transition="out" filter="slide(fromBottom)">
                                      <p:cBhvr>
                                        <p:cTn id="186" dur="500"/>
                                        <p:tgtEl>
                                          <p:spTgt spid="51344"/>
                                        </p:tgtEl>
                                      </p:cBhvr>
                                    </p:animEffect>
                                    <p:set>
                                      <p:cBhvr>
                                        <p:cTn id="187" dur="1" fill="hold">
                                          <p:stCondLst>
                                            <p:cond delay="499"/>
                                          </p:stCondLst>
                                        </p:cTn>
                                        <p:tgtEl>
                                          <p:spTgt spid="51344"/>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1347"/>
                                        </p:tgtEl>
                                        <p:attrNameLst>
                                          <p:attrName>style.visibility</p:attrName>
                                        </p:attrNameLst>
                                      </p:cBhvr>
                                      <p:to>
                                        <p:strVal val="visible"/>
                                      </p:to>
                                    </p:set>
                                    <p:animEffect transition="in" filter="slide(fromTop)">
                                      <p:cBhvr>
                                        <p:cTn id="190" dur="500"/>
                                        <p:tgtEl>
                                          <p:spTgt spid="51347"/>
                                        </p:tgtEl>
                                      </p:cBhvr>
                                    </p:animEffect>
                                  </p:childTnLst>
                                </p:cTn>
                              </p:par>
                              <p:par>
                                <p:cTn id="191" presetID="12" presetClass="exit" presetSubtype="4" fill="hold" nodeType="withEffect">
                                  <p:stCondLst>
                                    <p:cond delay="27000"/>
                                  </p:stCondLst>
                                  <p:childTnLst>
                                    <p:animEffect transition="out" filter="slide(fromBottom)">
                                      <p:cBhvr>
                                        <p:cTn id="192" dur="500"/>
                                        <p:tgtEl>
                                          <p:spTgt spid="51347"/>
                                        </p:tgtEl>
                                      </p:cBhvr>
                                    </p:animEffect>
                                    <p:set>
                                      <p:cBhvr>
                                        <p:cTn id="193" dur="1" fill="hold">
                                          <p:stCondLst>
                                            <p:cond delay="499"/>
                                          </p:stCondLst>
                                        </p:cTn>
                                        <p:tgtEl>
                                          <p:spTgt spid="51347"/>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1350"/>
                                        </p:tgtEl>
                                        <p:attrNameLst>
                                          <p:attrName>style.visibility</p:attrName>
                                        </p:attrNameLst>
                                      </p:cBhvr>
                                      <p:to>
                                        <p:strVal val="visible"/>
                                      </p:to>
                                    </p:set>
                                    <p:animEffect transition="in" filter="slide(fromTop)">
                                      <p:cBhvr>
                                        <p:cTn id="196" dur="500"/>
                                        <p:tgtEl>
                                          <p:spTgt spid="51350"/>
                                        </p:tgtEl>
                                      </p:cBhvr>
                                    </p:animEffect>
                                  </p:childTnLst>
                                </p:cTn>
                              </p:par>
                              <p:par>
                                <p:cTn id="197" presetID="12" presetClass="exit" presetSubtype="4" fill="hold" nodeType="withEffect">
                                  <p:stCondLst>
                                    <p:cond delay="28000"/>
                                  </p:stCondLst>
                                  <p:childTnLst>
                                    <p:animEffect transition="out" filter="slide(fromBottom)">
                                      <p:cBhvr>
                                        <p:cTn id="198" dur="500"/>
                                        <p:tgtEl>
                                          <p:spTgt spid="51350"/>
                                        </p:tgtEl>
                                      </p:cBhvr>
                                    </p:animEffect>
                                    <p:set>
                                      <p:cBhvr>
                                        <p:cTn id="199" dur="1" fill="hold">
                                          <p:stCondLst>
                                            <p:cond delay="499"/>
                                          </p:stCondLst>
                                        </p:cTn>
                                        <p:tgtEl>
                                          <p:spTgt spid="51350"/>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1353"/>
                                        </p:tgtEl>
                                        <p:attrNameLst>
                                          <p:attrName>style.visibility</p:attrName>
                                        </p:attrNameLst>
                                      </p:cBhvr>
                                      <p:to>
                                        <p:strVal val="visible"/>
                                      </p:to>
                                    </p:set>
                                    <p:animEffect transition="in" filter="slide(fromTop)">
                                      <p:cBhvr>
                                        <p:cTn id="202" dur="500"/>
                                        <p:tgtEl>
                                          <p:spTgt spid="51353"/>
                                        </p:tgtEl>
                                      </p:cBhvr>
                                    </p:animEffect>
                                  </p:childTnLst>
                                </p:cTn>
                              </p:par>
                              <p:par>
                                <p:cTn id="203" presetID="12" presetClass="exit" presetSubtype="4" fill="hold" nodeType="withEffect">
                                  <p:stCondLst>
                                    <p:cond delay="29000"/>
                                  </p:stCondLst>
                                  <p:childTnLst>
                                    <p:animEffect transition="out" filter="slide(fromBottom)">
                                      <p:cBhvr>
                                        <p:cTn id="204" dur="500"/>
                                        <p:tgtEl>
                                          <p:spTgt spid="51353"/>
                                        </p:tgtEl>
                                      </p:cBhvr>
                                    </p:animEffect>
                                    <p:set>
                                      <p:cBhvr>
                                        <p:cTn id="205" dur="1" fill="hold">
                                          <p:stCondLst>
                                            <p:cond delay="499"/>
                                          </p:stCondLst>
                                        </p:cTn>
                                        <p:tgtEl>
                                          <p:spTgt spid="51353"/>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1356"/>
                                        </p:tgtEl>
                                        <p:attrNameLst>
                                          <p:attrName>style.visibility</p:attrName>
                                        </p:attrNameLst>
                                      </p:cBhvr>
                                      <p:to>
                                        <p:strVal val="visible"/>
                                      </p:to>
                                    </p:set>
                                    <p:animEffect transition="in" filter="slide(fromTop)">
                                      <p:cBhvr>
                                        <p:cTn id="208" dur="500"/>
                                        <p:tgtEl>
                                          <p:spTgt spid="51356"/>
                                        </p:tgtEl>
                                      </p:cBhvr>
                                    </p:animEffect>
                                  </p:childTnLst>
                                </p:cTn>
                              </p:par>
                              <p:par>
                                <p:cTn id="209" presetID="12" presetClass="exit" presetSubtype="4" fill="hold" nodeType="withEffect">
                                  <p:stCondLst>
                                    <p:cond delay="30000"/>
                                  </p:stCondLst>
                                  <p:childTnLst>
                                    <p:animEffect transition="out" filter="slide(fromBottom)">
                                      <p:cBhvr>
                                        <p:cTn id="210" dur="500"/>
                                        <p:tgtEl>
                                          <p:spTgt spid="51326"/>
                                        </p:tgtEl>
                                      </p:cBhvr>
                                    </p:animEffect>
                                    <p:set>
                                      <p:cBhvr>
                                        <p:cTn id="211" dur="1" fill="hold">
                                          <p:stCondLst>
                                            <p:cond delay="499"/>
                                          </p:stCondLst>
                                        </p:cTn>
                                        <p:tgtEl>
                                          <p:spTgt spid="51326"/>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1359"/>
                                        </p:tgtEl>
                                        <p:attrNameLst>
                                          <p:attrName>style.visibility</p:attrName>
                                        </p:attrNameLst>
                                      </p:cBhvr>
                                      <p:to>
                                        <p:strVal val="visible"/>
                                      </p:to>
                                    </p:set>
                                    <p:animEffect transition="in" filter="slide(fromTop)">
                                      <p:cBhvr>
                                        <p:cTn id="214" dur="500"/>
                                        <p:tgtEl>
                                          <p:spTgt spid="51359"/>
                                        </p:tgtEl>
                                      </p:cBhvr>
                                    </p:animEffect>
                                  </p:childTnLst>
                                </p:cTn>
                              </p:par>
                              <p:par>
                                <p:cTn id="215" presetID="12" presetClass="exit" presetSubtype="4" fill="hold" nodeType="withEffect">
                                  <p:stCondLst>
                                    <p:cond delay="30000"/>
                                  </p:stCondLst>
                                  <p:childTnLst>
                                    <p:animEffect transition="out" filter="slide(fromBottom)">
                                      <p:cBhvr>
                                        <p:cTn id="216" dur="500"/>
                                        <p:tgtEl>
                                          <p:spTgt spid="51356"/>
                                        </p:tgtEl>
                                      </p:cBhvr>
                                    </p:animEffect>
                                    <p:set>
                                      <p:cBhvr>
                                        <p:cTn id="217" dur="1" fill="hold">
                                          <p:stCondLst>
                                            <p:cond delay="499"/>
                                          </p:stCondLst>
                                        </p:cTn>
                                        <p:tgtEl>
                                          <p:spTgt spid="51356"/>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1389"/>
                                        </p:tgtEl>
                                        <p:attrNameLst>
                                          <p:attrName>style.visibility</p:attrName>
                                        </p:attrNameLst>
                                      </p:cBhvr>
                                      <p:to>
                                        <p:strVal val="visible"/>
                                      </p:to>
                                    </p:set>
                                    <p:animEffect transition="in" filter="slide(fromTop)">
                                      <p:cBhvr>
                                        <p:cTn id="220" dur="500"/>
                                        <p:tgtEl>
                                          <p:spTgt spid="51389"/>
                                        </p:tgtEl>
                                      </p:cBhvr>
                                    </p:animEffect>
                                  </p:childTnLst>
                                </p:cTn>
                              </p:par>
                              <p:par>
                                <p:cTn id="221" presetID="12" presetClass="exit" presetSubtype="4" fill="hold" nodeType="withEffect">
                                  <p:stCondLst>
                                    <p:cond delay="31000"/>
                                  </p:stCondLst>
                                  <p:childTnLst>
                                    <p:animEffect transition="out" filter="slide(fromBottom)">
                                      <p:cBhvr>
                                        <p:cTn id="222" dur="500"/>
                                        <p:tgtEl>
                                          <p:spTgt spid="51359"/>
                                        </p:tgtEl>
                                      </p:cBhvr>
                                    </p:animEffect>
                                    <p:set>
                                      <p:cBhvr>
                                        <p:cTn id="223" dur="1" fill="hold">
                                          <p:stCondLst>
                                            <p:cond delay="499"/>
                                          </p:stCondLst>
                                        </p:cTn>
                                        <p:tgtEl>
                                          <p:spTgt spid="51359"/>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1362"/>
                                        </p:tgtEl>
                                        <p:attrNameLst>
                                          <p:attrName>style.visibility</p:attrName>
                                        </p:attrNameLst>
                                      </p:cBhvr>
                                      <p:to>
                                        <p:strVal val="visible"/>
                                      </p:to>
                                    </p:set>
                                    <p:animEffect transition="in" filter="slide(fromTop)">
                                      <p:cBhvr>
                                        <p:cTn id="226" dur="500"/>
                                        <p:tgtEl>
                                          <p:spTgt spid="51362"/>
                                        </p:tgtEl>
                                      </p:cBhvr>
                                    </p:animEffect>
                                  </p:childTnLst>
                                </p:cTn>
                              </p:par>
                              <p:par>
                                <p:cTn id="227" presetID="12" presetClass="exit" presetSubtype="4" fill="hold" nodeType="withEffect">
                                  <p:stCondLst>
                                    <p:cond delay="32000"/>
                                  </p:stCondLst>
                                  <p:childTnLst>
                                    <p:animEffect transition="out" filter="slide(fromBottom)">
                                      <p:cBhvr>
                                        <p:cTn id="228" dur="500"/>
                                        <p:tgtEl>
                                          <p:spTgt spid="51362"/>
                                        </p:tgtEl>
                                      </p:cBhvr>
                                    </p:animEffect>
                                    <p:set>
                                      <p:cBhvr>
                                        <p:cTn id="229" dur="1" fill="hold">
                                          <p:stCondLst>
                                            <p:cond delay="499"/>
                                          </p:stCondLst>
                                        </p:cTn>
                                        <p:tgtEl>
                                          <p:spTgt spid="51362"/>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1365"/>
                                        </p:tgtEl>
                                        <p:attrNameLst>
                                          <p:attrName>style.visibility</p:attrName>
                                        </p:attrNameLst>
                                      </p:cBhvr>
                                      <p:to>
                                        <p:strVal val="visible"/>
                                      </p:to>
                                    </p:set>
                                    <p:animEffect transition="in" filter="slide(fromTop)">
                                      <p:cBhvr>
                                        <p:cTn id="232" dur="500"/>
                                        <p:tgtEl>
                                          <p:spTgt spid="51365"/>
                                        </p:tgtEl>
                                      </p:cBhvr>
                                    </p:animEffect>
                                  </p:childTnLst>
                                </p:cTn>
                              </p:par>
                              <p:par>
                                <p:cTn id="233" presetID="12" presetClass="exit" presetSubtype="4" fill="hold" nodeType="withEffect">
                                  <p:stCondLst>
                                    <p:cond delay="33000"/>
                                  </p:stCondLst>
                                  <p:childTnLst>
                                    <p:animEffect transition="out" filter="slide(fromBottom)">
                                      <p:cBhvr>
                                        <p:cTn id="234" dur="500"/>
                                        <p:tgtEl>
                                          <p:spTgt spid="51365"/>
                                        </p:tgtEl>
                                      </p:cBhvr>
                                    </p:animEffect>
                                    <p:set>
                                      <p:cBhvr>
                                        <p:cTn id="235" dur="1" fill="hold">
                                          <p:stCondLst>
                                            <p:cond delay="499"/>
                                          </p:stCondLst>
                                        </p:cTn>
                                        <p:tgtEl>
                                          <p:spTgt spid="51365"/>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1368"/>
                                        </p:tgtEl>
                                        <p:attrNameLst>
                                          <p:attrName>style.visibility</p:attrName>
                                        </p:attrNameLst>
                                      </p:cBhvr>
                                      <p:to>
                                        <p:strVal val="visible"/>
                                      </p:to>
                                    </p:set>
                                    <p:animEffect transition="in" filter="slide(fromTop)">
                                      <p:cBhvr>
                                        <p:cTn id="238" dur="500"/>
                                        <p:tgtEl>
                                          <p:spTgt spid="51368"/>
                                        </p:tgtEl>
                                      </p:cBhvr>
                                    </p:animEffect>
                                  </p:childTnLst>
                                </p:cTn>
                              </p:par>
                              <p:par>
                                <p:cTn id="239" presetID="12" presetClass="exit" presetSubtype="4" fill="hold" nodeType="withEffect">
                                  <p:stCondLst>
                                    <p:cond delay="34000"/>
                                  </p:stCondLst>
                                  <p:childTnLst>
                                    <p:animEffect transition="out" filter="slide(fromBottom)">
                                      <p:cBhvr>
                                        <p:cTn id="240" dur="500"/>
                                        <p:tgtEl>
                                          <p:spTgt spid="51368"/>
                                        </p:tgtEl>
                                      </p:cBhvr>
                                    </p:animEffect>
                                    <p:set>
                                      <p:cBhvr>
                                        <p:cTn id="241" dur="1" fill="hold">
                                          <p:stCondLst>
                                            <p:cond delay="499"/>
                                          </p:stCondLst>
                                        </p:cTn>
                                        <p:tgtEl>
                                          <p:spTgt spid="51368"/>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1371"/>
                                        </p:tgtEl>
                                        <p:attrNameLst>
                                          <p:attrName>style.visibility</p:attrName>
                                        </p:attrNameLst>
                                      </p:cBhvr>
                                      <p:to>
                                        <p:strVal val="visible"/>
                                      </p:to>
                                    </p:set>
                                    <p:animEffect transition="in" filter="slide(fromTop)">
                                      <p:cBhvr>
                                        <p:cTn id="244" dur="500"/>
                                        <p:tgtEl>
                                          <p:spTgt spid="51371"/>
                                        </p:tgtEl>
                                      </p:cBhvr>
                                    </p:animEffect>
                                  </p:childTnLst>
                                </p:cTn>
                              </p:par>
                              <p:par>
                                <p:cTn id="245" presetID="12" presetClass="exit" presetSubtype="4" fill="hold" nodeType="withEffect">
                                  <p:stCondLst>
                                    <p:cond delay="35000"/>
                                  </p:stCondLst>
                                  <p:childTnLst>
                                    <p:animEffect transition="out" filter="slide(fromBottom)">
                                      <p:cBhvr>
                                        <p:cTn id="246" dur="500"/>
                                        <p:tgtEl>
                                          <p:spTgt spid="51371"/>
                                        </p:tgtEl>
                                      </p:cBhvr>
                                    </p:animEffect>
                                    <p:set>
                                      <p:cBhvr>
                                        <p:cTn id="247" dur="1" fill="hold">
                                          <p:stCondLst>
                                            <p:cond delay="499"/>
                                          </p:stCondLst>
                                        </p:cTn>
                                        <p:tgtEl>
                                          <p:spTgt spid="51371"/>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1374"/>
                                        </p:tgtEl>
                                        <p:attrNameLst>
                                          <p:attrName>style.visibility</p:attrName>
                                        </p:attrNameLst>
                                      </p:cBhvr>
                                      <p:to>
                                        <p:strVal val="visible"/>
                                      </p:to>
                                    </p:set>
                                    <p:animEffect transition="in" filter="slide(fromTop)">
                                      <p:cBhvr>
                                        <p:cTn id="250" dur="500"/>
                                        <p:tgtEl>
                                          <p:spTgt spid="51374"/>
                                        </p:tgtEl>
                                      </p:cBhvr>
                                    </p:animEffect>
                                  </p:childTnLst>
                                </p:cTn>
                              </p:par>
                              <p:par>
                                <p:cTn id="251" presetID="12" presetClass="exit" presetSubtype="4" fill="hold" nodeType="withEffect">
                                  <p:stCondLst>
                                    <p:cond delay="36000"/>
                                  </p:stCondLst>
                                  <p:childTnLst>
                                    <p:animEffect transition="out" filter="slide(fromBottom)">
                                      <p:cBhvr>
                                        <p:cTn id="252" dur="500"/>
                                        <p:tgtEl>
                                          <p:spTgt spid="51374"/>
                                        </p:tgtEl>
                                      </p:cBhvr>
                                    </p:animEffect>
                                    <p:set>
                                      <p:cBhvr>
                                        <p:cTn id="253" dur="1" fill="hold">
                                          <p:stCondLst>
                                            <p:cond delay="499"/>
                                          </p:stCondLst>
                                        </p:cTn>
                                        <p:tgtEl>
                                          <p:spTgt spid="51374"/>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1377"/>
                                        </p:tgtEl>
                                        <p:attrNameLst>
                                          <p:attrName>style.visibility</p:attrName>
                                        </p:attrNameLst>
                                      </p:cBhvr>
                                      <p:to>
                                        <p:strVal val="visible"/>
                                      </p:to>
                                    </p:set>
                                    <p:animEffect transition="in" filter="slide(fromTop)">
                                      <p:cBhvr>
                                        <p:cTn id="256" dur="500"/>
                                        <p:tgtEl>
                                          <p:spTgt spid="51377"/>
                                        </p:tgtEl>
                                      </p:cBhvr>
                                    </p:animEffect>
                                  </p:childTnLst>
                                </p:cTn>
                              </p:par>
                              <p:par>
                                <p:cTn id="257" presetID="12" presetClass="exit" presetSubtype="4" fill="hold" nodeType="withEffect">
                                  <p:stCondLst>
                                    <p:cond delay="37000"/>
                                  </p:stCondLst>
                                  <p:childTnLst>
                                    <p:animEffect transition="out" filter="slide(fromBottom)">
                                      <p:cBhvr>
                                        <p:cTn id="258" dur="500"/>
                                        <p:tgtEl>
                                          <p:spTgt spid="51377"/>
                                        </p:tgtEl>
                                      </p:cBhvr>
                                    </p:animEffect>
                                    <p:set>
                                      <p:cBhvr>
                                        <p:cTn id="259" dur="1" fill="hold">
                                          <p:stCondLst>
                                            <p:cond delay="499"/>
                                          </p:stCondLst>
                                        </p:cTn>
                                        <p:tgtEl>
                                          <p:spTgt spid="51377"/>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1380"/>
                                        </p:tgtEl>
                                        <p:attrNameLst>
                                          <p:attrName>style.visibility</p:attrName>
                                        </p:attrNameLst>
                                      </p:cBhvr>
                                      <p:to>
                                        <p:strVal val="visible"/>
                                      </p:to>
                                    </p:set>
                                    <p:animEffect transition="in" filter="slide(fromTop)">
                                      <p:cBhvr>
                                        <p:cTn id="262" dur="500"/>
                                        <p:tgtEl>
                                          <p:spTgt spid="51380"/>
                                        </p:tgtEl>
                                      </p:cBhvr>
                                    </p:animEffect>
                                  </p:childTnLst>
                                </p:cTn>
                              </p:par>
                              <p:par>
                                <p:cTn id="263" presetID="12" presetClass="exit" presetSubtype="4" fill="hold" nodeType="withEffect">
                                  <p:stCondLst>
                                    <p:cond delay="38000"/>
                                  </p:stCondLst>
                                  <p:childTnLst>
                                    <p:animEffect transition="out" filter="slide(fromBottom)">
                                      <p:cBhvr>
                                        <p:cTn id="264" dur="500"/>
                                        <p:tgtEl>
                                          <p:spTgt spid="51380"/>
                                        </p:tgtEl>
                                      </p:cBhvr>
                                    </p:animEffect>
                                    <p:set>
                                      <p:cBhvr>
                                        <p:cTn id="265" dur="1" fill="hold">
                                          <p:stCondLst>
                                            <p:cond delay="499"/>
                                          </p:stCondLst>
                                        </p:cTn>
                                        <p:tgtEl>
                                          <p:spTgt spid="51380"/>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1383"/>
                                        </p:tgtEl>
                                        <p:attrNameLst>
                                          <p:attrName>style.visibility</p:attrName>
                                        </p:attrNameLst>
                                      </p:cBhvr>
                                      <p:to>
                                        <p:strVal val="visible"/>
                                      </p:to>
                                    </p:set>
                                    <p:animEffect transition="in" filter="slide(fromTop)">
                                      <p:cBhvr>
                                        <p:cTn id="268" dur="500"/>
                                        <p:tgtEl>
                                          <p:spTgt spid="51383"/>
                                        </p:tgtEl>
                                      </p:cBhvr>
                                    </p:animEffect>
                                  </p:childTnLst>
                                </p:cTn>
                              </p:par>
                              <p:par>
                                <p:cTn id="269" presetID="12" presetClass="exit" presetSubtype="4" fill="hold" nodeType="withEffect">
                                  <p:stCondLst>
                                    <p:cond delay="39000"/>
                                  </p:stCondLst>
                                  <p:childTnLst>
                                    <p:animEffect transition="out" filter="slide(fromBottom)">
                                      <p:cBhvr>
                                        <p:cTn id="270" dur="500"/>
                                        <p:tgtEl>
                                          <p:spTgt spid="51383"/>
                                        </p:tgtEl>
                                      </p:cBhvr>
                                    </p:animEffect>
                                    <p:set>
                                      <p:cBhvr>
                                        <p:cTn id="271" dur="1" fill="hold">
                                          <p:stCondLst>
                                            <p:cond delay="499"/>
                                          </p:stCondLst>
                                        </p:cTn>
                                        <p:tgtEl>
                                          <p:spTgt spid="51383"/>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1386"/>
                                        </p:tgtEl>
                                        <p:attrNameLst>
                                          <p:attrName>style.visibility</p:attrName>
                                        </p:attrNameLst>
                                      </p:cBhvr>
                                      <p:to>
                                        <p:strVal val="visible"/>
                                      </p:to>
                                    </p:set>
                                    <p:animEffect transition="in" filter="slide(fromTop)">
                                      <p:cBhvr>
                                        <p:cTn id="274" dur="500"/>
                                        <p:tgtEl>
                                          <p:spTgt spid="51386"/>
                                        </p:tgtEl>
                                      </p:cBhvr>
                                    </p:animEffect>
                                  </p:childTnLst>
                                </p:cTn>
                              </p:par>
                              <p:par>
                                <p:cTn id="275" presetID="12" presetClass="exit" presetSubtype="4" fill="hold" nodeType="withEffect">
                                  <p:stCondLst>
                                    <p:cond delay="40000"/>
                                  </p:stCondLst>
                                  <p:childTnLst>
                                    <p:animEffect transition="out" filter="slide(fromBottom)">
                                      <p:cBhvr>
                                        <p:cTn id="276" dur="500"/>
                                        <p:tgtEl>
                                          <p:spTgt spid="51386"/>
                                        </p:tgtEl>
                                      </p:cBhvr>
                                    </p:animEffect>
                                    <p:set>
                                      <p:cBhvr>
                                        <p:cTn id="277" dur="1" fill="hold">
                                          <p:stCondLst>
                                            <p:cond delay="499"/>
                                          </p:stCondLst>
                                        </p:cTn>
                                        <p:tgtEl>
                                          <p:spTgt spid="51386"/>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1392"/>
                                        </p:tgtEl>
                                        <p:attrNameLst>
                                          <p:attrName>style.visibility</p:attrName>
                                        </p:attrNameLst>
                                      </p:cBhvr>
                                      <p:to>
                                        <p:strVal val="visible"/>
                                      </p:to>
                                    </p:set>
                                    <p:animEffect transition="in" filter="slide(fromTop)">
                                      <p:cBhvr>
                                        <p:cTn id="280" dur="500"/>
                                        <p:tgtEl>
                                          <p:spTgt spid="51392"/>
                                        </p:tgtEl>
                                      </p:cBhvr>
                                    </p:animEffect>
                                  </p:childTnLst>
                                </p:cTn>
                              </p:par>
                              <p:par>
                                <p:cTn id="281" presetID="12" presetClass="exit" presetSubtype="4" fill="hold" nodeType="withEffect">
                                  <p:stCondLst>
                                    <p:cond delay="40000"/>
                                  </p:stCondLst>
                                  <p:childTnLst>
                                    <p:animEffect transition="out" filter="slide(fromBottom)">
                                      <p:cBhvr>
                                        <p:cTn id="282" dur="500"/>
                                        <p:tgtEl>
                                          <p:spTgt spid="51389"/>
                                        </p:tgtEl>
                                      </p:cBhvr>
                                    </p:animEffect>
                                    <p:set>
                                      <p:cBhvr>
                                        <p:cTn id="283" dur="1" fill="hold">
                                          <p:stCondLst>
                                            <p:cond delay="499"/>
                                          </p:stCondLst>
                                        </p:cTn>
                                        <p:tgtEl>
                                          <p:spTgt spid="51389"/>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1395"/>
                                        </p:tgtEl>
                                        <p:attrNameLst>
                                          <p:attrName>style.visibility</p:attrName>
                                        </p:attrNameLst>
                                      </p:cBhvr>
                                      <p:to>
                                        <p:strVal val="visible"/>
                                      </p:to>
                                    </p:set>
                                    <p:animEffect transition="in" filter="slide(fromTop)">
                                      <p:cBhvr>
                                        <p:cTn id="286" dur="500"/>
                                        <p:tgtEl>
                                          <p:spTgt spid="51395"/>
                                        </p:tgtEl>
                                      </p:cBhvr>
                                    </p:animEffect>
                                  </p:childTnLst>
                                </p:cTn>
                              </p:par>
                              <p:par>
                                <p:cTn id="287" presetID="12" presetClass="exit" presetSubtype="4" fill="hold" nodeType="withEffect">
                                  <p:stCondLst>
                                    <p:cond delay="41000"/>
                                  </p:stCondLst>
                                  <p:childTnLst>
                                    <p:animEffect transition="out" filter="slide(fromBottom)">
                                      <p:cBhvr>
                                        <p:cTn id="288" dur="500"/>
                                        <p:tgtEl>
                                          <p:spTgt spid="51395"/>
                                        </p:tgtEl>
                                      </p:cBhvr>
                                    </p:animEffect>
                                    <p:set>
                                      <p:cBhvr>
                                        <p:cTn id="289" dur="1" fill="hold">
                                          <p:stCondLst>
                                            <p:cond delay="499"/>
                                          </p:stCondLst>
                                        </p:cTn>
                                        <p:tgtEl>
                                          <p:spTgt spid="51395"/>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1398"/>
                                        </p:tgtEl>
                                        <p:attrNameLst>
                                          <p:attrName>style.visibility</p:attrName>
                                        </p:attrNameLst>
                                      </p:cBhvr>
                                      <p:to>
                                        <p:strVal val="visible"/>
                                      </p:to>
                                    </p:set>
                                    <p:animEffect transition="in" filter="slide(fromTop)">
                                      <p:cBhvr>
                                        <p:cTn id="292" dur="500"/>
                                        <p:tgtEl>
                                          <p:spTgt spid="51398"/>
                                        </p:tgtEl>
                                      </p:cBhvr>
                                    </p:animEffect>
                                  </p:childTnLst>
                                </p:cTn>
                              </p:par>
                              <p:par>
                                <p:cTn id="293" presetID="12" presetClass="exit" presetSubtype="4" fill="hold" nodeType="withEffect">
                                  <p:stCondLst>
                                    <p:cond delay="42000"/>
                                  </p:stCondLst>
                                  <p:childTnLst>
                                    <p:animEffect transition="out" filter="slide(fromBottom)">
                                      <p:cBhvr>
                                        <p:cTn id="294" dur="500"/>
                                        <p:tgtEl>
                                          <p:spTgt spid="51398"/>
                                        </p:tgtEl>
                                      </p:cBhvr>
                                    </p:animEffect>
                                    <p:set>
                                      <p:cBhvr>
                                        <p:cTn id="295" dur="1" fill="hold">
                                          <p:stCondLst>
                                            <p:cond delay="499"/>
                                          </p:stCondLst>
                                        </p:cTn>
                                        <p:tgtEl>
                                          <p:spTgt spid="51398"/>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1401"/>
                                        </p:tgtEl>
                                        <p:attrNameLst>
                                          <p:attrName>style.visibility</p:attrName>
                                        </p:attrNameLst>
                                      </p:cBhvr>
                                      <p:to>
                                        <p:strVal val="visible"/>
                                      </p:to>
                                    </p:set>
                                    <p:animEffect transition="in" filter="slide(fromTop)">
                                      <p:cBhvr>
                                        <p:cTn id="298" dur="500"/>
                                        <p:tgtEl>
                                          <p:spTgt spid="51401"/>
                                        </p:tgtEl>
                                      </p:cBhvr>
                                    </p:animEffect>
                                  </p:childTnLst>
                                </p:cTn>
                              </p:par>
                              <p:par>
                                <p:cTn id="299" presetID="12" presetClass="exit" presetSubtype="4" fill="hold" nodeType="withEffect">
                                  <p:stCondLst>
                                    <p:cond delay="43000"/>
                                  </p:stCondLst>
                                  <p:childTnLst>
                                    <p:animEffect transition="out" filter="slide(fromBottom)">
                                      <p:cBhvr>
                                        <p:cTn id="300" dur="500"/>
                                        <p:tgtEl>
                                          <p:spTgt spid="51401"/>
                                        </p:tgtEl>
                                      </p:cBhvr>
                                    </p:animEffect>
                                    <p:set>
                                      <p:cBhvr>
                                        <p:cTn id="301" dur="1" fill="hold">
                                          <p:stCondLst>
                                            <p:cond delay="499"/>
                                          </p:stCondLst>
                                        </p:cTn>
                                        <p:tgtEl>
                                          <p:spTgt spid="51401"/>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1404"/>
                                        </p:tgtEl>
                                        <p:attrNameLst>
                                          <p:attrName>style.visibility</p:attrName>
                                        </p:attrNameLst>
                                      </p:cBhvr>
                                      <p:to>
                                        <p:strVal val="visible"/>
                                      </p:to>
                                    </p:set>
                                    <p:animEffect transition="in" filter="slide(fromTop)">
                                      <p:cBhvr>
                                        <p:cTn id="304" dur="500"/>
                                        <p:tgtEl>
                                          <p:spTgt spid="51404"/>
                                        </p:tgtEl>
                                      </p:cBhvr>
                                    </p:animEffect>
                                  </p:childTnLst>
                                </p:cTn>
                              </p:par>
                              <p:par>
                                <p:cTn id="305" presetID="12" presetClass="exit" presetSubtype="4" fill="hold" nodeType="withEffect">
                                  <p:stCondLst>
                                    <p:cond delay="44000"/>
                                  </p:stCondLst>
                                  <p:childTnLst>
                                    <p:animEffect transition="out" filter="slide(fromBottom)">
                                      <p:cBhvr>
                                        <p:cTn id="306" dur="500"/>
                                        <p:tgtEl>
                                          <p:spTgt spid="51404"/>
                                        </p:tgtEl>
                                      </p:cBhvr>
                                    </p:animEffect>
                                    <p:set>
                                      <p:cBhvr>
                                        <p:cTn id="307" dur="1" fill="hold">
                                          <p:stCondLst>
                                            <p:cond delay="499"/>
                                          </p:stCondLst>
                                        </p:cTn>
                                        <p:tgtEl>
                                          <p:spTgt spid="51404"/>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1407"/>
                                        </p:tgtEl>
                                        <p:attrNameLst>
                                          <p:attrName>style.visibility</p:attrName>
                                        </p:attrNameLst>
                                      </p:cBhvr>
                                      <p:to>
                                        <p:strVal val="visible"/>
                                      </p:to>
                                    </p:set>
                                    <p:animEffect transition="in" filter="slide(fromTop)">
                                      <p:cBhvr>
                                        <p:cTn id="310" dur="500"/>
                                        <p:tgtEl>
                                          <p:spTgt spid="51407"/>
                                        </p:tgtEl>
                                      </p:cBhvr>
                                    </p:animEffect>
                                  </p:childTnLst>
                                </p:cTn>
                              </p:par>
                              <p:par>
                                <p:cTn id="311" presetID="12" presetClass="exit" presetSubtype="4" fill="hold" nodeType="withEffect">
                                  <p:stCondLst>
                                    <p:cond delay="45000"/>
                                  </p:stCondLst>
                                  <p:childTnLst>
                                    <p:animEffect transition="out" filter="slide(fromBottom)">
                                      <p:cBhvr>
                                        <p:cTn id="312" dur="500"/>
                                        <p:tgtEl>
                                          <p:spTgt spid="51407"/>
                                        </p:tgtEl>
                                      </p:cBhvr>
                                    </p:animEffect>
                                    <p:set>
                                      <p:cBhvr>
                                        <p:cTn id="313" dur="1" fill="hold">
                                          <p:stCondLst>
                                            <p:cond delay="499"/>
                                          </p:stCondLst>
                                        </p:cTn>
                                        <p:tgtEl>
                                          <p:spTgt spid="51407"/>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1410"/>
                                        </p:tgtEl>
                                        <p:attrNameLst>
                                          <p:attrName>style.visibility</p:attrName>
                                        </p:attrNameLst>
                                      </p:cBhvr>
                                      <p:to>
                                        <p:strVal val="visible"/>
                                      </p:to>
                                    </p:set>
                                    <p:animEffect transition="in" filter="slide(fromTop)">
                                      <p:cBhvr>
                                        <p:cTn id="316" dur="500"/>
                                        <p:tgtEl>
                                          <p:spTgt spid="51410"/>
                                        </p:tgtEl>
                                      </p:cBhvr>
                                    </p:animEffect>
                                  </p:childTnLst>
                                </p:cTn>
                              </p:par>
                              <p:par>
                                <p:cTn id="317" presetID="12" presetClass="exit" presetSubtype="4" fill="hold" nodeType="withEffect">
                                  <p:stCondLst>
                                    <p:cond delay="46000"/>
                                  </p:stCondLst>
                                  <p:childTnLst>
                                    <p:animEffect transition="out" filter="slide(fromBottom)">
                                      <p:cBhvr>
                                        <p:cTn id="318" dur="500"/>
                                        <p:tgtEl>
                                          <p:spTgt spid="51410"/>
                                        </p:tgtEl>
                                      </p:cBhvr>
                                    </p:animEffect>
                                    <p:set>
                                      <p:cBhvr>
                                        <p:cTn id="319" dur="1" fill="hold">
                                          <p:stCondLst>
                                            <p:cond delay="499"/>
                                          </p:stCondLst>
                                        </p:cTn>
                                        <p:tgtEl>
                                          <p:spTgt spid="51410"/>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1413"/>
                                        </p:tgtEl>
                                        <p:attrNameLst>
                                          <p:attrName>style.visibility</p:attrName>
                                        </p:attrNameLst>
                                      </p:cBhvr>
                                      <p:to>
                                        <p:strVal val="visible"/>
                                      </p:to>
                                    </p:set>
                                    <p:animEffect transition="in" filter="slide(fromTop)">
                                      <p:cBhvr>
                                        <p:cTn id="322" dur="500"/>
                                        <p:tgtEl>
                                          <p:spTgt spid="51413"/>
                                        </p:tgtEl>
                                      </p:cBhvr>
                                    </p:animEffect>
                                  </p:childTnLst>
                                </p:cTn>
                              </p:par>
                              <p:par>
                                <p:cTn id="323" presetID="12" presetClass="exit" presetSubtype="4" fill="hold" nodeType="withEffect">
                                  <p:stCondLst>
                                    <p:cond delay="47000"/>
                                  </p:stCondLst>
                                  <p:childTnLst>
                                    <p:animEffect transition="out" filter="slide(fromBottom)">
                                      <p:cBhvr>
                                        <p:cTn id="324" dur="500"/>
                                        <p:tgtEl>
                                          <p:spTgt spid="51413"/>
                                        </p:tgtEl>
                                      </p:cBhvr>
                                    </p:animEffect>
                                    <p:set>
                                      <p:cBhvr>
                                        <p:cTn id="325" dur="1" fill="hold">
                                          <p:stCondLst>
                                            <p:cond delay="499"/>
                                          </p:stCondLst>
                                        </p:cTn>
                                        <p:tgtEl>
                                          <p:spTgt spid="51413"/>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1416"/>
                                        </p:tgtEl>
                                        <p:attrNameLst>
                                          <p:attrName>style.visibility</p:attrName>
                                        </p:attrNameLst>
                                      </p:cBhvr>
                                      <p:to>
                                        <p:strVal val="visible"/>
                                      </p:to>
                                    </p:set>
                                    <p:animEffect transition="in" filter="slide(fromTop)">
                                      <p:cBhvr>
                                        <p:cTn id="328" dur="500"/>
                                        <p:tgtEl>
                                          <p:spTgt spid="51416"/>
                                        </p:tgtEl>
                                      </p:cBhvr>
                                    </p:animEffect>
                                  </p:childTnLst>
                                </p:cTn>
                              </p:par>
                              <p:par>
                                <p:cTn id="329" presetID="12" presetClass="exit" presetSubtype="4" fill="hold" nodeType="withEffect">
                                  <p:stCondLst>
                                    <p:cond delay="48000"/>
                                  </p:stCondLst>
                                  <p:childTnLst>
                                    <p:animEffect transition="out" filter="slide(fromBottom)">
                                      <p:cBhvr>
                                        <p:cTn id="330" dur="500"/>
                                        <p:tgtEl>
                                          <p:spTgt spid="51416"/>
                                        </p:tgtEl>
                                      </p:cBhvr>
                                    </p:animEffect>
                                    <p:set>
                                      <p:cBhvr>
                                        <p:cTn id="331" dur="1" fill="hold">
                                          <p:stCondLst>
                                            <p:cond delay="499"/>
                                          </p:stCondLst>
                                        </p:cTn>
                                        <p:tgtEl>
                                          <p:spTgt spid="51416"/>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1419"/>
                                        </p:tgtEl>
                                        <p:attrNameLst>
                                          <p:attrName>style.visibility</p:attrName>
                                        </p:attrNameLst>
                                      </p:cBhvr>
                                      <p:to>
                                        <p:strVal val="visible"/>
                                      </p:to>
                                    </p:set>
                                    <p:animEffect transition="in" filter="slide(fromTop)">
                                      <p:cBhvr>
                                        <p:cTn id="334" dur="500"/>
                                        <p:tgtEl>
                                          <p:spTgt spid="51419"/>
                                        </p:tgtEl>
                                      </p:cBhvr>
                                    </p:animEffect>
                                  </p:childTnLst>
                                </p:cTn>
                              </p:par>
                              <p:par>
                                <p:cTn id="335" presetID="12" presetClass="exit" presetSubtype="4" fill="hold" nodeType="withEffect">
                                  <p:stCondLst>
                                    <p:cond delay="49000"/>
                                  </p:stCondLst>
                                  <p:childTnLst>
                                    <p:animEffect transition="out" filter="slide(fromBottom)">
                                      <p:cBhvr>
                                        <p:cTn id="336" dur="500"/>
                                        <p:tgtEl>
                                          <p:spTgt spid="51419"/>
                                        </p:tgtEl>
                                      </p:cBhvr>
                                    </p:animEffect>
                                    <p:set>
                                      <p:cBhvr>
                                        <p:cTn id="337" dur="1" fill="hold">
                                          <p:stCondLst>
                                            <p:cond delay="499"/>
                                          </p:stCondLst>
                                        </p:cTn>
                                        <p:tgtEl>
                                          <p:spTgt spid="51419"/>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1422"/>
                                        </p:tgtEl>
                                        <p:attrNameLst>
                                          <p:attrName>style.visibility</p:attrName>
                                        </p:attrNameLst>
                                      </p:cBhvr>
                                      <p:to>
                                        <p:strVal val="visible"/>
                                      </p:to>
                                    </p:set>
                                    <p:animEffect transition="in" filter="slide(fromTop)">
                                      <p:cBhvr>
                                        <p:cTn id="340" dur="500"/>
                                        <p:tgtEl>
                                          <p:spTgt spid="51422"/>
                                        </p:tgtEl>
                                      </p:cBhvr>
                                    </p:animEffect>
                                  </p:childTnLst>
                                </p:cTn>
                              </p:par>
                              <p:par>
                                <p:cTn id="341" presetID="12" presetClass="exit" presetSubtype="4" fill="hold" nodeType="withEffect">
                                  <p:stCondLst>
                                    <p:cond delay="50000"/>
                                  </p:stCondLst>
                                  <p:childTnLst>
                                    <p:animEffect transition="out" filter="slide(fromBottom)">
                                      <p:cBhvr>
                                        <p:cTn id="342" dur="500"/>
                                        <p:tgtEl>
                                          <p:spTgt spid="51392"/>
                                        </p:tgtEl>
                                      </p:cBhvr>
                                    </p:animEffect>
                                    <p:set>
                                      <p:cBhvr>
                                        <p:cTn id="343" dur="1" fill="hold">
                                          <p:stCondLst>
                                            <p:cond delay="499"/>
                                          </p:stCondLst>
                                        </p:cTn>
                                        <p:tgtEl>
                                          <p:spTgt spid="51392"/>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1455"/>
                                        </p:tgtEl>
                                        <p:attrNameLst>
                                          <p:attrName>style.visibility</p:attrName>
                                        </p:attrNameLst>
                                      </p:cBhvr>
                                      <p:to>
                                        <p:strVal val="visible"/>
                                      </p:to>
                                    </p:set>
                                    <p:animEffect transition="in" filter="slide(fromTop)">
                                      <p:cBhvr>
                                        <p:cTn id="346" dur="500"/>
                                        <p:tgtEl>
                                          <p:spTgt spid="51455"/>
                                        </p:tgtEl>
                                      </p:cBhvr>
                                    </p:animEffect>
                                  </p:childTnLst>
                                </p:cTn>
                              </p:par>
                              <p:par>
                                <p:cTn id="347" presetID="12" presetClass="exit" presetSubtype="4" fill="hold" nodeType="withEffect">
                                  <p:stCondLst>
                                    <p:cond delay="50000"/>
                                  </p:stCondLst>
                                  <p:childTnLst>
                                    <p:animEffect transition="out" filter="slide(fromBottom)">
                                      <p:cBhvr>
                                        <p:cTn id="348" dur="500"/>
                                        <p:tgtEl>
                                          <p:spTgt spid="51422"/>
                                        </p:tgtEl>
                                      </p:cBhvr>
                                    </p:animEffect>
                                    <p:set>
                                      <p:cBhvr>
                                        <p:cTn id="349" dur="1" fill="hold">
                                          <p:stCondLst>
                                            <p:cond delay="499"/>
                                          </p:stCondLst>
                                        </p:cTn>
                                        <p:tgtEl>
                                          <p:spTgt spid="51422"/>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1425"/>
                                        </p:tgtEl>
                                        <p:attrNameLst>
                                          <p:attrName>style.visibility</p:attrName>
                                        </p:attrNameLst>
                                      </p:cBhvr>
                                      <p:to>
                                        <p:strVal val="visible"/>
                                      </p:to>
                                    </p:set>
                                    <p:animEffect transition="in" filter="slide(fromTop)">
                                      <p:cBhvr>
                                        <p:cTn id="352" dur="500"/>
                                        <p:tgtEl>
                                          <p:spTgt spid="51425"/>
                                        </p:tgtEl>
                                      </p:cBhvr>
                                    </p:animEffect>
                                  </p:childTnLst>
                                </p:cTn>
                              </p:par>
                              <p:par>
                                <p:cTn id="353" presetID="12" presetClass="exit" presetSubtype="4" fill="hold" nodeType="withEffect">
                                  <p:stCondLst>
                                    <p:cond delay="51000"/>
                                  </p:stCondLst>
                                  <p:childTnLst>
                                    <p:animEffect transition="out" filter="slide(fromBottom)">
                                      <p:cBhvr>
                                        <p:cTn id="354" dur="500"/>
                                        <p:tgtEl>
                                          <p:spTgt spid="51425"/>
                                        </p:tgtEl>
                                      </p:cBhvr>
                                    </p:animEffect>
                                    <p:set>
                                      <p:cBhvr>
                                        <p:cTn id="355" dur="1" fill="hold">
                                          <p:stCondLst>
                                            <p:cond delay="499"/>
                                          </p:stCondLst>
                                        </p:cTn>
                                        <p:tgtEl>
                                          <p:spTgt spid="51425"/>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1428"/>
                                        </p:tgtEl>
                                        <p:attrNameLst>
                                          <p:attrName>style.visibility</p:attrName>
                                        </p:attrNameLst>
                                      </p:cBhvr>
                                      <p:to>
                                        <p:strVal val="visible"/>
                                      </p:to>
                                    </p:set>
                                    <p:animEffect transition="in" filter="slide(fromTop)">
                                      <p:cBhvr>
                                        <p:cTn id="358" dur="500"/>
                                        <p:tgtEl>
                                          <p:spTgt spid="51428"/>
                                        </p:tgtEl>
                                      </p:cBhvr>
                                    </p:animEffect>
                                  </p:childTnLst>
                                </p:cTn>
                              </p:par>
                              <p:par>
                                <p:cTn id="359" presetID="12" presetClass="exit" presetSubtype="4" fill="hold" nodeType="withEffect">
                                  <p:stCondLst>
                                    <p:cond delay="52000"/>
                                  </p:stCondLst>
                                  <p:childTnLst>
                                    <p:animEffect transition="out" filter="slide(fromBottom)">
                                      <p:cBhvr>
                                        <p:cTn id="360" dur="500"/>
                                        <p:tgtEl>
                                          <p:spTgt spid="51428"/>
                                        </p:tgtEl>
                                      </p:cBhvr>
                                    </p:animEffect>
                                    <p:set>
                                      <p:cBhvr>
                                        <p:cTn id="361" dur="1" fill="hold">
                                          <p:stCondLst>
                                            <p:cond delay="499"/>
                                          </p:stCondLst>
                                        </p:cTn>
                                        <p:tgtEl>
                                          <p:spTgt spid="51428"/>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1431"/>
                                        </p:tgtEl>
                                        <p:attrNameLst>
                                          <p:attrName>style.visibility</p:attrName>
                                        </p:attrNameLst>
                                      </p:cBhvr>
                                      <p:to>
                                        <p:strVal val="visible"/>
                                      </p:to>
                                    </p:set>
                                    <p:animEffect transition="in" filter="slide(fromTop)">
                                      <p:cBhvr>
                                        <p:cTn id="364" dur="500"/>
                                        <p:tgtEl>
                                          <p:spTgt spid="51431"/>
                                        </p:tgtEl>
                                      </p:cBhvr>
                                    </p:animEffect>
                                  </p:childTnLst>
                                </p:cTn>
                              </p:par>
                              <p:par>
                                <p:cTn id="365" presetID="12" presetClass="exit" presetSubtype="4" fill="hold" nodeType="withEffect">
                                  <p:stCondLst>
                                    <p:cond delay="53000"/>
                                  </p:stCondLst>
                                  <p:childTnLst>
                                    <p:animEffect transition="out" filter="slide(fromBottom)">
                                      <p:cBhvr>
                                        <p:cTn id="366" dur="500"/>
                                        <p:tgtEl>
                                          <p:spTgt spid="51431"/>
                                        </p:tgtEl>
                                      </p:cBhvr>
                                    </p:animEffect>
                                    <p:set>
                                      <p:cBhvr>
                                        <p:cTn id="367" dur="1" fill="hold">
                                          <p:stCondLst>
                                            <p:cond delay="499"/>
                                          </p:stCondLst>
                                        </p:cTn>
                                        <p:tgtEl>
                                          <p:spTgt spid="51431"/>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1434"/>
                                        </p:tgtEl>
                                        <p:attrNameLst>
                                          <p:attrName>style.visibility</p:attrName>
                                        </p:attrNameLst>
                                      </p:cBhvr>
                                      <p:to>
                                        <p:strVal val="visible"/>
                                      </p:to>
                                    </p:set>
                                    <p:animEffect transition="in" filter="slide(fromTop)">
                                      <p:cBhvr>
                                        <p:cTn id="370" dur="500"/>
                                        <p:tgtEl>
                                          <p:spTgt spid="51434"/>
                                        </p:tgtEl>
                                      </p:cBhvr>
                                    </p:animEffect>
                                  </p:childTnLst>
                                </p:cTn>
                              </p:par>
                              <p:par>
                                <p:cTn id="371" presetID="12" presetClass="exit" presetSubtype="4" fill="hold" nodeType="withEffect">
                                  <p:stCondLst>
                                    <p:cond delay="54000"/>
                                  </p:stCondLst>
                                  <p:childTnLst>
                                    <p:animEffect transition="out" filter="slide(fromBottom)">
                                      <p:cBhvr>
                                        <p:cTn id="372" dur="500"/>
                                        <p:tgtEl>
                                          <p:spTgt spid="51434"/>
                                        </p:tgtEl>
                                      </p:cBhvr>
                                    </p:animEffect>
                                    <p:set>
                                      <p:cBhvr>
                                        <p:cTn id="373" dur="1" fill="hold">
                                          <p:stCondLst>
                                            <p:cond delay="499"/>
                                          </p:stCondLst>
                                        </p:cTn>
                                        <p:tgtEl>
                                          <p:spTgt spid="51434"/>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1437"/>
                                        </p:tgtEl>
                                        <p:attrNameLst>
                                          <p:attrName>style.visibility</p:attrName>
                                        </p:attrNameLst>
                                      </p:cBhvr>
                                      <p:to>
                                        <p:strVal val="visible"/>
                                      </p:to>
                                    </p:set>
                                    <p:animEffect transition="in" filter="slide(fromTop)">
                                      <p:cBhvr>
                                        <p:cTn id="376" dur="500"/>
                                        <p:tgtEl>
                                          <p:spTgt spid="51437"/>
                                        </p:tgtEl>
                                      </p:cBhvr>
                                    </p:animEffect>
                                  </p:childTnLst>
                                </p:cTn>
                              </p:par>
                              <p:par>
                                <p:cTn id="377" presetID="12" presetClass="exit" presetSubtype="4" fill="hold" nodeType="withEffect">
                                  <p:stCondLst>
                                    <p:cond delay="55000"/>
                                  </p:stCondLst>
                                  <p:childTnLst>
                                    <p:animEffect transition="out" filter="slide(fromBottom)">
                                      <p:cBhvr>
                                        <p:cTn id="378" dur="500"/>
                                        <p:tgtEl>
                                          <p:spTgt spid="51437"/>
                                        </p:tgtEl>
                                      </p:cBhvr>
                                    </p:animEffect>
                                    <p:set>
                                      <p:cBhvr>
                                        <p:cTn id="379" dur="1" fill="hold">
                                          <p:stCondLst>
                                            <p:cond delay="499"/>
                                          </p:stCondLst>
                                        </p:cTn>
                                        <p:tgtEl>
                                          <p:spTgt spid="51437"/>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1440"/>
                                        </p:tgtEl>
                                        <p:attrNameLst>
                                          <p:attrName>style.visibility</p:attrName>
                                        </p:attrNameLst>
                                      </p:cBhvr>
                                      <p:to>
                                        <p:strVal val="visible"/>
                                      </p:to>
                                    </p:set>
                                    <p:animEffect transition="in" filter="slide(fromTop)">
                                      <p:cBhvr>
                                        <p:cTn id="382" dur="500"/>
                                        <p:tgtEl>
                                          <p:spTgt spid="51440"/>
                                        </p:tgtEl>
                                      </p:cBhvr>
                                    </p:animEffect>
                                  </p:childTnLst>
                                </p:cTn>
                              </p:par>
                              <p:par>
                                <p:cTn id="383" presetID="12" presetClass="exit" presetSubtype="4" fill="hold" nodeType="withEffect">
                                  <p:stCondLst>
                                    <p:cond delay="56000"/>
                                  </p:stCondLst>
                                  <p:childTnLst>
                                    <p:animEffect transition="out" filter="slide(fromBottom)">
                                      <p:cBhvr>
                                        <p:cTn id="384" dur="500"/>
                                        <p:tgtEl>
                                          <p:spTgt spid="51440"/>
                                        </p:tgtEl>
                                      </p:cBhvr>
                                    </p:animEffect>
                                    <p:set>
                                      <p:cBhvr>
                                        <p:cTn id="385" dur="1" fill="hold">
                                          <p:stCondLst>
                                            <p:cond delay="499"/>
                                          </p:stCondLst>
                                        </p:cTn>
                                        <p:tgtEl>
                                          <p:spTgt spid="51440"/>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1443"/>
                                        </p:tgtEl>
                                        <p:attrNameLst>
                                          <p:attrName>style.visibility</p:attrName>
                                        </p:attrNameLst>
                                      </p:cBhvr>
                                      <p:to>
                                        <p:strVal val="visible"/>
                                      </p:to>
                                    </p:set>
                                    <p:animEffect transition="in" filter="slide(fromTop)">
                                      <p:cBhvr>
                                        <p:cTn id="388" dur="500"/>
                                        <p:tgtEl>
                                          <p:spTgt spid="51443"/>
                                        </p:tgtEl>
                                      </p:cBhvr>
                                    </p:animEffect>
                                  </p:childTnLst>
                                </p:cTn>
                              </p:par>
                              <p:par>
                                <p:cTn id="389" presetID="12" presetClass="exit" presetSubtype="4" fill="hold" nodeType="withEffect">
                                  <p:stCondLst>
                                    <p:cond delay="57000"/>
                                  </p:stCondLst>
                                  <p:childTnLst>
                                    <p:animEffect transition="out" filter="slide(fromBottom)">
                                      <p:cBhvr>
                                        <p:cTn id="390" dur="500"/>
                                        <p:tgtEl>
                                          <p:spTgt spid="51443"/>
                                        </p:tgtEl>
                                      </p:cBhvr>
                                    </p:animEffect>
                                    <p:set>
                                      <p:cBhvr>
                                        <p:cTn id="391" dur="1" fill="hold">
                                          <p:stCondLst>
                                            <p:cond delay="499"/>
                                          </p:stCondLst>
                                        </p:cTn>
                                        <p:tgtEl>
                                          <p:spTgt spid="51443"/>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1446"/>
                                        </p:tgtEl>
                                        <p:attrNameLst>
                                          <p:attrName>style.visibility</p:attrName>
                                        </p:attrNameLst>
                                      </p:cBhvr>
                                      <p:to>
                                        <p:strVal val="visible"/>
                                      </p:to>
                                    </p:set>
                                    <p:animEffect transition="in" filter="slide(fromTop)">
                                      <p:cBhvr>
                                        <p:cTn id="394" dur="500"/>
                                        <p:tgtEl>
                                          <p:spTgt spid="51446"/>
                                        </p:tgtEl>
                                      </p:cBhvr>
                                    </p:animEffect>
                                  </p:childTnLst>
                                </p:cTn>
                              </p:par>
                              <p:par>
                                <p:cTn id="395" presetID="12" presetClass="exit" presetSubtype="4" fill="hold" nodeType="withEffect">
                                  <p:stCondLst>
                                    <p:cond delay="58000"/>
                                  </p:stCondLst>
                                  <p:childTnLst>
                                    <p:animEffect transition="out" filter="slide(fromBottom)">
                                      <p:cBhvr>
                                        <p:cTn id="396" dur="500"/>
                                        <p:tgtEl>
                                          <p:spTgt spid="51446"/>
                                        </p:tgtEl>
                                      </p:cBhvr>
                                    </p:animEffect>
                                    <p:set>
                                      <p:cBhvr>
                                        <p:cTn id="397" dur="1" fill="hold">
                                          <p:stCondLst>
                                            <p:cond delay="499"/>
                                          </p:stCondLst>
                                        </p:cTn>
                                        <p:tgtEl>
                                          <p:spTgt spid="51446"/>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1449"/>
                                        </p:tgtEl>
                                        <p:attrNameLst>
                                          <p:attrName>style.visibility</p:attrName>
                                        </p:attrNameLst>
                                      </p:cBhvr>
                                      <p:to>
                                        <p:strVal val="visible"/>
                                      </p:to>
                                    </p:set>
                                    <p:animEffect transition="in" filter="slide(fromTop)">
                                      <p:cBhvr>
                                        <p:cTn id="400" dur="500"/>
                                        <p:tgtEl>
                                          <p:spTgt spid="51449"/>
                                        </p:tgtEl>
                                      </p:cBhvr>
                                    </p:animEffect>
                                  </p:childTnLst>
                                </p:cTn>
                              </p:par>
                              <p:par>
                                <p:cTn id="401" presetID="12" presetClass="exit" presetSubtype="4" fill="hold" nodeType="withEffect">
                                  <p:stCondLst>
                                    <p:cond delay="59000"/>
                                  </p:stCondLst>
                                  <p:childTnLst>
                                    <p:animEffect transition="out" filter="slide(fromBottom)">
                                      <p:cBhvr>
                                        <p:cTn id="402" dur="500"/>
                                        <p:tgtEl>
                                          <p:spTgt spid="51449"/>
                                        </p:tgtEl>
                                      </p:cBhvr>
                                    </p:animEffect>
                                    <p:set>
                                      <p:cBhvr>
                                        <p:cTn id="403" dur="1" fill="hold">
                                          <p:stCondLst>
                                            <p:cond delay="499"/>
                                          </p:stCondLst>
                                        </p:cTn>
                                        <p:tgtEl>
                                          <p:spTgt spid="51449"/>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1452"/>
                                        </p:tgtEl>
                                        <p:attrNameLst>
                                          <p:attrName>style.visibility</p:attrName>
                                        </p:attrNameLst>
                                      </p:cBhvr>
                                      <p:to>
                                        <p:strVal val="visible"/>
                                      </p:to>
                                    </p:set>
                                    <p:animEffect transition="in" filter="slide(fromTop)">
                                      <p:cBhvr>
                                        <p:cTn id="406" dur="500"/>
                                        <p:tgtEl>
                                          <p:spTgt spid="51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2667000" y="857250"/>
            <a:ext cx="6858000" cy="51435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27" name="Rectangle 3"/>
          <p:cNvSpPr>
            <a:spLocks noChangeArrowheads="1"/>
          </p:cNvSpPr>
          <p:nvPr/>
        </p:nvSpPr>
        <p:spPr bwMode="auto">
          <a:xfrm>
            <a:off x="2667000" y="857251"/>
            <a:ext cx="6858000" cy="2950369"/>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28" name="Rectangle 4"/>
          <p:cNvSpPr>
            <a:spLocks noChangeArrowheads="1"/>
          </p:cNvSpPr>
          <p:nvPr/>
        </p:nvSpPr>
        <p:spPr bwMode="auto">
          <a:xfrm>
            <a:off x="2667000" y="3721894"/>
            <a:ext cx="6858000" cy="2278857"/>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29" name="Rectangle 5"/>
          <p:cNvSpPr>
            <a:spLocks noChangeArrowheads="1"/>
          </p:cNvSpPr>
          <p:nvPr/>
        </p:nvSpPr>
        <p:spPr bwMode="auto">
          <a:xfrm>
            <a:off x="2667000" y="3721895"/>
            <a:ext cx="6858000" cy="534591"/>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30" name="Freeform 6"/>
          <p:cNvSpPr>
            <a:spLocks/>
          </p:cNvSpPr>
          <p:nvPr/>
        </p:nvSpPr>
        <p:spPr bwMode="auto">
          <a:xfrm>
            <a:off x="3046811" y="2053829"/>
            <a:ext cx="6099571" cy="40005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2231" name="Rectangle 7"/>
          <p:cNvSpPr>
            <a:spLocks noChangeArrowheads="1"/>
          </p:cNvSpPr>
          <p:nvPr/>
        </p:nvSpPr>
        <p:spPr bwMode="auto">
          <a:xfrm flipV="1">
            <a:off x="2667000" y="3429001"/>
            <a:ext cx="6858000" cy="298847"/>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32" name="AutoShape 8"/>
          <p:cNvSpPr>
            <a:spLocks noChangeArrowheads="1"/>
          </p:cNvSpPr>
          <p:nvPr/>
        </p:nvSpPr>
        <p:spPr bwMode="auto">
          <a:xfrm>
            <a:off x="3002757" y="2395538"/>
            <a:ext cx="6186487" cy="240387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a:endParaRPr>
          </a:p>
        </p:txBody>
      </p:sp>
      <p:grpSp>
        <p:nvGrpSpPr>
          <p:cNvPr id="52233" name="Group 9"/>
          <p:cNvGrpSpPr>
            <a:grpSpLocks/>
          </p:cNvGrpSpPr>
          <p:nvPr/>
        </p:nvGrpSpPr>
        <p:grpSpPr bwMode="auto">
          <a:xfrm>
            <a:off x="3194447" y="2928939"/>
            <a:ext cx="876300" cy="1434703"/>
            <a:chOff x="275" y="2008"/>
            <a:chExt cx="795" cy="1276"/>
          </a:xfrm>
        </p:grpSpPr>
        <p:sp>
          <p:nvSpPr>
            <p:cNvPr id="52234"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35"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36"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37"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2238" name="Group 14"/>
          <p:cNvGrpSpPr>
            <a:grpSpLocks/>
          </p:cNvGrpSpPr>
          <p:nvPr/>
        </p:nvGrpSpPr>
        <p:grpSpPr bwMode="auto">
          <a:xfrm>
            <a:off x="4124325" y="2931320"/>
            <a:ext cx="876300" cy="1434703"/>
            <a:chOff x="275" y="2008"/>
            <a:chExt cx="795" cy="1276"/>
          </a:xfrm>
        </p:grpSpPr>
        <p:sp>
          <p:nvSpPr>
            <p:cNvPr id="52239"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40"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41"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42"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2243" name="Group 19"/>
          <p:cNvGrpSpPr>
            <a:grpSpLocks/>
          </p:cNvGrpSpPr>
          <p:nvPr/>
        </p:nvGrpSpPr>
        <p:grpSpPr bwMode="auto">
          <a:xfrm>
            <a:off x="5193507" y="2928939"/>
            <a:ext cx="876300" cy="1434703"/>
            <a:chOff x="275" y="2008"/>
            <a:chExt cx="795" cy="1276"/>
          </a:xfrm>
        </p:grpSpPr>
        <p:sp>
          <p:nvSpPr>
            <p:cNvPr id="52244"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45"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46"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47"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2248" name="Group 24"/>
          <p:cNvGrpSpPr>
            <a:grpSpLocks/>
          </p:cNvGrpSpPr>
          <p:nvPr/>
        </p:nvGrpSpPr>
        <p:grpSpPr bwMode="auto">
          <a:xfrm>
            <a:off x="6122194" y="2931320"/>
            <a:ext cx="876300" cy="1434703"/>
            <a:chOff x="275" y="2008"/>
            <a:chExt cx="795" cy="1276"/>
          </a:xfrm>
        </p:grpSpPr>
        <p:sp>
          <p:nvSpPr>
            <p:cNvPr id="52249"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50"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51"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52"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2253" name="Group 29"/>
          <p:cNvGrpSpPr>
            <a:grpSpLocks/>
          </p:cNvGrpSpPr>
          <p:nvPr/>
        </p:nvGrpSpPr>
        <p:grpSpPr bwMode="auto">
          <a:xfrm>
            <a:off x="7190185" y="2928939"/>
            <a:ext cx="876300" cy="1434703"/>
            <a:chOff x="275" y="2008"/>
            <a:chExt cx="795" cy="1276"/>
          </a:xfrm>
        </p:grpSpPr>
        <p:sp>
          <p:nvSpPr>
            <p:cNvPr id="52254"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55"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56"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57"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sp>
        <p:nvSpPr>
          <p:cNvPr id="52258" name="AutoShape 34"/>
          <p:cNvSpPr>
            <a:spLocks noChangeArrowheads="1"/>
          </p:cNvSpPr>
          <p:nvPr/>
        </p:nvSpPr>
        <p:spPr bwMode="auto">
          <a:xfrm>
            <a:off x="8120063" y="2931320"/>
            <a:ext cx="876300" cy="1434703"/>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59" name="AutoShape 35"/>
          <p:cNvSpPr>
            <a:spLocks noChangeArrowheads="1"/>
          </p:cNvSpPr>
          <p:nvPr/>
        </p:nvSpPr>
        <p:spPr bwMode="auto">
          <a:xfrm>
            <a:off x="8120063" y="2931320"/>
            <a:ext cx="876300" cy="17145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60" name="AutoShape 36"/>
          <p:cNvSpPr>
            <a:spLocks noChangeArrowheads="1"/>
          </p:cNvSpPr>
          <p:nvPr/>
        </p:nvSpPr>
        <p:spPr bwMode="auto">
          <a:xfrm>
            <a:off x="8120063" y="4194573"/>
            <a:ext cx="876300" cy="17145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61" name="AutoShape 37"/>
          <p:cNvSpPr>
            <a:spLocks noChangeArrowheads="1"/>
          </p:cNvSpPr>
          <p:nvPr/>
        </p:nvSpPr>
        <p:spPr bwMode="auto">
          <a:xfrm>
            <a:off x="8120063" y="2931320"/>
            <a:ext cx="876300" cy="1434703"/>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2262" name="AutoShape 38"/>
          <p:cNvSpPr>
            <a:spLocks noChangeArrowheads="1"/>
          </p:cNvSpPr>
          <p:nvPr/>
        </p:nvSpPr>
        <p:spPr bwMode="auto">
          <a:xfrm flipV="1">
            <a:off x="3002757" y="4807745"/>
            <a:ext cx="6186487" cy="808435"/>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685834">
              <a:defRPr/>
            </a:pPr>
            <a:endParaRPr lang="en-US" altLang="en-US" sz="1350" kern="0">
              <a:solidFill>
                <a:sysClr val="windowText" lastClr="000000"/>
              </a:solidFill>
              <a:latin typeface="Arial"/>
            </a:endParaRPr>
          </a:p>
        </p:txBody>
      </p:sp>
      <p:grpSp>
        <p:nvGrpSpPr>
          <p:cNvPr id="52263" name="Group 39"/>
          <p:cNvGrpSpPr>
            <a:grpSpLocks/>
          </p:cNvGrpSpPr>
          <p:nvPr/>
        </p:nvGrpSpPr>
        <p:grpSpPr bwMode="auto">
          <a:xfrm>
            <a:off x="8120063" y="3093244"/>
            <a:ext cx="876300" cy="1104900"/>
            <a:chOff x="4580" y="1878"/>
            <a:chExt cx="736" cy="928"/>
          </a:xfrm>
        </p:grpSpPr>
        <p:sp>
          <p:nvSpPr>
            <p:cNvPr id="52264"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65"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266" name="Group 42"/>
          <p:cNvGrpSpPr>
            <a:grpSpLocks/>
          </p:cNvGrpSpPr>
          <p:nvPr/>
        </p:nvGrpSpPr>
        <p:grpSpPr bwMode="auto">
          <a:xfrm>
            <a:off x="8120063" y="3093244"/>
            <a:ext cx="876300" cy="1104900"/>
            <a:chOff x="4580" y="1878"/>
            <a:chExt cx="736" cy="928"/>
          </a:xfrm>
        </p:grpSpPr>
        <p:sp>
          <p:nvSpPr>
            <p:cNvPr id="52267"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68"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2269" name="Group 45"/>
          <p:cNvGrpSpPr>
            <a:grpSpLocks/>
          </p:cNvGrpSpPr>
          <p:nvPr/>
        </p:nvGrpSpPr>
        <p:grpSpPr bwMode="auto">
          <a:xfrm>
            <a:off x="7190185" y="3093244"/>
            <a:ext cx="876300" cy="1104900"/>
            <a:chOff x="4580" y="1878"/>
            <a:chExt cx="736" cy="928"/>
          </a:xfrm>
        </p:grpSpPr>
        <p:sp>
          <p:nvSpPr>
            <p:cNvPr id="52270"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71"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272" name="Group 48"/>
          <p:cNvGrpSpPr>
            <a:grpSpLocks/>
          </p:cNvGrpSpPr>
          <p:nvPr/>
        </p:nvGrpSpPr>
        <p:grpSpPr bwMode="auto">
          <a:xfrm>
            <a:off x="4124325" y="3094435"/>
            <a:ext cx="876300" cy="1104900"/>
            <a:chOff x="4580" y="1878"/>
            <a:chExt cx="736" cy="928"/>
          </a:xfrm>
        </p:grpSpPr>
        <p:sp>
          <p:nvSpPr>
            <p:cNvPr id="52273"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74"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275" name="Group 51"/>
          <p:cNvGrpSpPr>
            <a:grpSpLocks/>
          </p:cNvGrpSpPr>
          <p:nvPr/>
        </p:nvGrpSpPr>
        <p:grpSpPr bwMode="auto">
          <a:xfrm>
            <a:off x="3194447" y="3094435"/>
            <a:ext cx="876300" cy="1104900"/>
            <a:chOff x="4580" y="1878"/>
            <a:chExt cx="736" cy="928"/>
          </a:xfrm>
        </p:grpSpPr>
        <p:sp>
          <p:nvSpPr>
            <p:cNvPr id="52276"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77"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278" name="Group 54"/>
          <p:cNvGrpSpPr>
            <a:grpSpLocks/>
          </p:cNvGrpSpPr>
          <p:nvPr/>
        </p:nvGrpSpPr>
        <p:grpSpPr bwMode="auto">
          <a:xfrm>
            <a:off x="6122194" y="3095625"/>
            <a:ext cx="876300" cy="1104900"/>
            <a:chOff x="4580" y="1878"/>
            <a:chExt cx="736" cy="928"/>
          </a:xfrm>
        </p:grpSpPr>
        <p:sp>
          <p:nvSpPr>
            <p:cNvPr id="52279"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80"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2281" name="Group 57"/>
          <p:cNvGrpSpPr>
            <a:grpSpLocks/>
          </p:cNvGrpSpPr>
          <p:nvPr/>
        </p:nvGrpSpPr>
        <p:grpSpPr bwMode="auto">
          <a:xfrm>
            <a:off x="8120063" y="3093244"/>
            <a:ext cx="876300" cy="1104900"/>
            <a:chOff x="4580" y="1878"/>
            <a:chExt cx="736" cy="928"/>
          </a:xfrm>
        </p:grpSpPr>
        <p:sp>
          <p:nvSpPr>
            <p:cNvPr id="52282"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83"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2284" name="Group 60"/>
          <p:cNvGrpSpPr>
            <a:grpSpLocks/>
          </p:cNvGrpSpPr>
          <p:nvPr/>
        </p:nvGrpSpPr>
        <p:grpSpPr bwMode="auto">
          <a:xfrm>
            <a:off x="8120063" y="3093244"/>
            <a:ext cx="876300" cy="1104900"/>
            <a:chOff x="4580" y="1878"/>
            <a:chExt cx="736" cy="928"/>
          </a:xfrm>
        </p:grpSpPr>
        <p:sp>
          <p:nvSpPr>
            <p:cNvPr id="52285"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86"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2287" name="Group 63"/>
          <p:cNvGrpSpPr>
            <a:grpSpLocks/>
          </p:cNvGrpSpPr>
          <p:nvPr/>
        </p:nvGrpSpPr>
        <p:grpSpPr bwMode="auto">
          <a:xfrm>
            <a:off x="8120063" y="3093244"/>
            <a:ext cx="876300" cy="1104900"/>
            <a:chOff x="4580" y="1878"/>
            <a:chExt cx="736" cy="928"/>
          </a:xfrm>
        </p:grpSpPr>
        <p:sp>
          <p:nvSpPr>
            <p:cNvPr id="52288"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89"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2290" name="Group 66"/>
          <p:cNvGrpSpPr>
            <a:grpSpLocks/>
          </p:cNvGrpSpPr>
          <p:nvPr/>
        </p:nvGrpSpPr>
        <p:grpSpPr bwMode="auto">
          <a:xfrm>
            <a:off x="8120063" y="3093244"/>
            <a:ext cx="876300" cy="1104900"/>
            <a:chOff x="4580" y="1878"/>
            <a:chExt cx="736" cy="928"/>
          </a:xfrm>
        </p:grpSpPr>
        <p:sp>
          <p:nvSpPr>
            <p:cNvPr id="52291"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92"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2293" name="Group 69"/>
          <p:cNvGrpSpPr>
            <a:grpSpLocks/>
          </p:cNvGrpSpPr>
          <p:nvPr/>
        </p:nvGrpSpPr>
        <p:grpSpPr bwMode="auto">
          <a:xfrm>
            <a:off x="8120063" y="3093244"/>
            <a:ext cx="876300" cy="1104900"/>
            <a:chOff x="4580" y="1878"/>
            <a:chExt cx="736" cy="928"/>
          </a:xfrm>
        </p:grpSpPr>
        <p:sp>
          <p:nvSpPr>
            <p:cNvPr id="52294"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95"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2296" name="Group 72"/>
          <p:cNvGrpSpPr>
            <a:grpSpLocks/>
          </p:cNvGrpSpPr>
          <p:nvPr/>
        </p:nvGrpSpPr>
        <p:grpSpPr bwMode="auto">
          <a:xfrm>
            <a:off x="8120063" y="3093244"/>
            <a:ext cx="876300" cy="1104900"/>
            <a:chOff x="4580" y="1878"/>
            <a:chExt cx="736" cy="928"/>
          </a:xfrm>
        </p:grpSpPr>
        <p:sp>
          <p:nvSpPr>
            <p:cNvPr id="52297"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298"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2299" name="Group 75"/>
          <p:cNvGrpSpPr>
            <a:grpSpLocks/>
          </p:cNvGrpSpPr>
          <p:nvPr/>
        </p:nvGrpSpPr>
        <p:grpSpPr bwMode="auto">
          <a:xfrm>
            <a:off x="8120063" y="3093244"/>
            <a:ext cx="876300" cy="1104900"/>
            <a:chOff x="4580" y="1878"/>
            <a:chExt cx="736" cy="928"/>
          </a:xfrm>
        </p:grpSpPr>
        <p:sp>
          <p:nvSpPr>
            <p:cNvPr id="52300"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01"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2302" name="Group 78"/>
          <p:cNvGrpSpPr>
            <a:grpSpLocks/>
          </p:cNvGrpSpPr>
          <p:nvPr/>
        </p:nvGrpSpPr>
        <p:grpSpPr bwMode="auto">
          <a:xfrm>
            <a:off x="8120063" y="3093244"/>
            <a:ext cx="876300" cy="1104900"/>
            <a:chOff x="4580" y="1878"/>
            <a:chExt cx="736" cy="928"/>
          </a:xfrm>
        </p:grpSpPr>
        <p:sp>
          <p:nvSpPr>
            <p:cNvPr id="52303"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04"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2305" name="Group 81"/>
          <p:cNvGrpSpPr>
            <a:grpSpLocks/>
          </p:cNvGrpSpPr>
          <p:nvPr/>
        </p:nvGrpSpPr>
        <p:grpSpPr bwMode="auto">
          <a:xfrm>
            <a:off x="7190185" y="3093244"/>
            <a:ext cx="876300" cy="1104900"/>
            <a:chOff x="4580" y="1878"/>
            <a:chExt cx="736" cy="928"/>
          </a:xfrm>
        </p:grpSpPr>
        <p:sp>
          <p:nvSpPr>
            <p:cNvPr id="52306"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07"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2308" name="Group 84"/>
          <p:cNvGrpSpPr>
            <a:grpSpLocks/>
          </p:cNvGrpSpPr>
          <p:nvPr/>
        </p:nvGrpSpPr>
        <p:grpSpPr bwMode="auto">
          <a:xfrm>
            <a:off x="6122194" y="3095625"/>
            <a:ext cx="876300" cy="1104900"/>
            <a:chOff x="4580" y="1878"/>
            <a:chExt cx="736" cy="928"/>
          </a:xfrm>
        </p:grpSpPr>
        <p:sp>
          <p:nvSpPr>
            <p:cNvPr id="52309"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10"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2311" name="Group 87"/>
          <p:cNvGrpSpPr>
            <a:grpSpLocks/>
          </p:cNvGrpSpPr>
          <p:nvPr/>
        </p:nvGrpSpPr>
        <p:grpSpPr bwMode="auto">
          <a:xfrm>
            <a:off x="5193507" y="3093244"/>
            <a:ext cx="876300" cy="1104900"/>
            <a:chOff x="4580" y="1878"/>
            <a:chExt cx="736" cy="928"/>
          </a:xfrm>
        </p:grpSpPr>
        <p:sp>
          <p:nvSpPr>
            <p:cNvPr id="52312"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13"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314" name="Group 90"/>
          <p:cNvGrpSpPr>
            <a:grpSpLocks/>
          </p:cNvGrpSpPr>
          <p:nvPr/>
        </p:nvGrpSpPr>
        <p:grpSpPr bwMode="auto">
          <a:xfrm>
            <a:off x="8120063" y="3093244"/>
            <a:ext cx="876300" cy="1104900"/>
            <a:chOff x="4580" y="1878"/>
            <a:chExt cx="736" cy="928"/>
          </a:xfrm>
        </p:grpSpPr>
        <p:sp>
          <p:nvSpPr>
            <p:cNvPr id="52315"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16"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317" name="Group 93"/>
          <p:cNvGrpSpPr>
            <a:grpSpLocks/>
          </p:cNvGrpSpPr>
          <p:nvPr/>
        </p:nvGrpSpPr>
        <p:grpSpPr bwMode="auto">
          <a:xfrm>
            <a:off x="7190185" y="3093244"/>
            <a:ext cx="876300" cy="1104900"/>
            <a:chOff x="4580" y="1878"/>
            <a:chExt cx="736" cy="928"/>
          </a:xfrm>
        </p:grpSpPr>
        <p:sp>
          <p:nvSpPr>
            <p:cNvPr id="52318"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19"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2320" name="Group 96"/>
          <p:cNvGrpSpPr>
            <a:grpSpLocks/>
          </p:cNvGrpSpPr>
          <p:nvPr/>
        </p:nvGrpSpPr>
        <p:grpSpPr bwMode="auto">
          <a:xfrm>
            <a:off x="8120063" y="3093244"/>
            <a:ext cx="876300" cy="1104900"/>
            <a:chOff x="4580" y="1878"/>
            <a:chExt cx="736" cy="928"/>
          </a:xfrm>
        </p:grpSpPr>
        <p:sp>
          <p:nvSpPr>
            <p:cNvPr id="52321"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22"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2323" name="Group 99"/>
          <p:cNvGrpSpPr>
            <a:grpSpLocks/>
          </p:cNvGrpSpPr>
          <p:nvPr/>
        </p:nvGrpSpPr>
        <p:grpSpPr bwMode="auto">
          <a:xfrm>
            <a:off x="8120063" y="3093244"/>
            <a:ext cx="876300" cy="1104900"/>
            <a:chOff x="4580" y="1878"/>
            <a:chExt cx="736" cy="928"/>
          </a:xfrm>
        </p:grpSpPr>
        <p:sp>
          <p:nvSpPr>
            <p:cNvPr id="52324"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25"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2326" name="Group 102"/>
          <p:cNvGrpSpPr>
            <a:grpSpLocks/>
          </p:cNvGrpSpPr>
          <p:nvPr/>
        </p:nvGrpSpPr>
        <p:grpSpPr bwMode="auto">
          <a:xfrm>
            <a:off x="8120063" y="3093244"/>
            <a:ext cx="876300" cy="1104900"/>
            <a:chOff x="4580" y="1878"/>
            <a:chExt cx="736" cy="928"/>
          </a:xfrm>
        </p:grpSpPr>
        <p:sp>
          <p:nvSpPr>
            <p:cNvPr id="52327"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28"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2329" name="Group 105"/>
          <p:cNvGrpSpPr>
            <a:grpSpLocks/>
          </p:cNvGrpSpPr>
          <p:nvPr/>
        </p:nvGrpSpPr>
        <p:grpSpPr bwMode="auto">
          <a:xfrm>
            <a:off x="8120063" y="3093244"/>
            <a:ext cx="876300" cy="1104900"/>
            <a:chOff x="4580" y="1878"/>
            <a:chExt cx="736" cy="928"/>
          </a:xfrm>
        </p:grpSpPr>
        <p:sp>
          <p:nvSpPr>
            <p:cNvPr id="52330"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31"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2332" name="Group 108"/>
          <p:cNvGrpSpPr>
            <a:grpSpLocks/>
          </p:cNvGrpSpPr>
          <p:nvPr/>
        </p:nvGrpSpPr>
        <p:grpSpPr bwMode="auto">
          <a:xfrm>
            <a:off x="8120063" y="3093244"/>
            <a:ext cx="876300" cy="1104900"/>
            <a:chOff x="4580" y="1878"/>
            <a:chExt cx="736" cy="928"/>
          </a:xfrm>
        </p:grpSpPr>
        <p:sp>
          <p:nvSpPr>
            <p:cNvPr id="52333"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34"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2335" name="Group 111"/>
          <p:cNvGrpSpPr>
            <a:grpSpLocks/>
          </p:cNvGrpSpPr>
          <p:nvPr/>
        </p:nvGrpSpPr>
        <p:grpSpPr bwMode="auto">
          <a:xfrm>
            <a:off x="8120063" y="3093244"/>
            <a:ext cx="876300" cy="1104900"/>
            <a:chOff x="4580" y="1878"/>
            <a:chExt cx="736" cy="928"/>
          </a:xfrm>
        </p:grpSpPr>
        <p:sp>
          <p:nvSpPr>
            <p:cNvPr id="52336"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37"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2338" name="Group 114"/>
          <p:cNvGrpSpPr>
            <a:grpSpLocks/>
          </p:cNvGrpSpPr>
          <p:nvPr/>
        </p:nvGrpSpPr>
        <p:grpSpPr bwMode="auto">
          <a:xfrm>
            <a:off x="8120063" y="3093244"/>
            <a:ext cx="876300" cy="1104900"/>
            <a:chOff x="4580" y="1878"/>
            <a:chExt cx="736" cy="928"/>
          </a:xfrm>
        </p:grpSpPr>
        <p:sp>
          <p:nvSpPr>
            <p:cNvPr id="52339"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40"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2341" name="Group 117"/>
          <p:cNvGrpSpPr>
            <a:grpSpLocks/>
          </p:cNvGrpSpPr>
          <p:nvPr/>
        </p:nvGrpSpPr>
        <p:grpSpPr bwMode="auto">
          <a:xfrm>
            <a:off x="8120063" y="3093244"/>
            <a:ext cx="876300" cy="1104900"/>
            <a:chOff x="4580" y="1878"/>
            <a:chExt cx="736" cy="928"/>
          </a:xfrm>
        </p:grpSpPr>
        <p:sp>
          <p:nvSpPr>
            <p:cNvPr id="52342"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43"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2344" name="Group 120"/>
          <p:cNvGrpSpPr>
            <a:grpSpLocks/>
          </p:cNvGrpSpPr>
          <p:nvPr/>
        </p:nvGrpSpPr>
        <p:grpSpPr bwMode="auto">
          <a:xfrm>
            <a:off x="8120063" y="3093244"/>
            <a:ext cx="876300" cy="1104900"/>
            <a:chOff x="4580" y="1878"/>
            <a:chExt cx="736" cy="928"/>
          </a:xfrm>
        </p:grpSpPr>
        <p:sp>
          <p:nvSpPr>
            <p:cNvPr id="52345"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46"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2347" name="Group 123"/>
          <p:cNvGrpSpPr>
            <a:grpSpLocks/>
          </p:cNvGrpSpPr>
          <p:nvPr/>
        </p:nvGrpSpPr>
        <p:grpSpPr bwMode="auto">
          <a:xfrm>
            <a:off x="8120063" y="3093244"/>
            <a:ext cx="876300" cy="1104900"/>
            <a:chOff x="4580" y="1878"/>
            <a:chExt cx="736" cy="928"/>
          </a:xfrm>
        </p:grpSpPr>
        <p:sp>
          <p:nvSpPr>
            <p:cNvPr id="52348"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49"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350" name="Group 126"/>
          <p:cNvGrpSpPr>
            <a:grpSpLocks/>
          </p:cNvGrpSpPr>
          <p:nvPr/>
        </p:nvGrpSpPr>
        <p:grpSpPr bwMode="auto">
          <a:xfrm>
            <a:off x="7190185" y="3093244"/>
            <a:ext cx="876300" cy="1104900"/>
            <a:chOff x="4580" y="1878"/>
            <a:chExt cx="736" cy="928"/>
          </a:xfrm>
        </p:grpSpPr>
        <p:sp>
          <p:nvSpPr>
            <p:cNvPr id="52351"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52"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2353" name="Group 129"/>
          <p:cNvGrpSpPr>
            <a:grpSpLocks/>
          </p:cNvGrpSpPr>
          <p:nvPr/>
        </p:nvGrpSpPr>
        <p:grpSpPr bwMode="auto">
          <a:xfrm>
            <a:off x="8120063" y="3093244"/>
            <a:ext cx="876300" cy="1104900"/>
            <a:chOff x="4580" y="1878"/>
            <a:chExt cx="736" cy="928"/>
          </a:xfrm>
        </p:grpSpPr>
        <p:sp>
          <p:nvSpPr>
            <p:cNvPr id="52354"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55"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2356" name="Group 132"/>
          <p:cNvGrpSpPr>
            <a:grpSpLocks/>
          </p:cNvGrpSpPr>
          <p:nvPr/>
        </p:nvGrpSpPr>
        <p:grpSpPr bwMode="auto">
          <a:xfrm>
            <a:off x="8120063" y="3093244"/>
            <a:ext cx="876300" cy="1104900"/>
            <a:chOff x="4580" y="1878"/>
            <a:chExt cx="736" cy="928"/>
          </a:xfrm>
        </p:grpSpPr>
        <p:sp>
          <p:nvSpPr>
            <p:cNvPr id="52357"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58"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2359" name="Group 135"/>
          <p:cNvGrpSpPr>
            <a:grpSpLocks/>
          </p:cNvGrpSpPr>
          <p:nvPr/>
        </p:nvGrpSpPr>
        <p:grpSpPr bwMode="auto">
          <a:xfrm>
            <a:off x="8120063" y="3093244"/>
            <a:ext cx="876300" cy="1104900"/>
            <a:chOff x="4580" y="1878"/>
            <a:chExt cx="736" cy="928"/>
          </a:xfrm>
        </p:grpSpPr>
        <p:sp>
          <p:nvSpPr>
            <p:cNvPr id="52360"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61"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2362" name="Group 138"/>
          <p:cNvGrpSpPr>
            <a:grpSpLocks/>
          </p:cNvGrpSpPr>
          <p:nvPr/>
        </p:nvGrpSpPr>
        <p:grpSpPr bwMode="auto">
          <a:xfrm>
            <a:off x="8120063" y="3093244"/>
            <a:ext cx="876300" cy="1104900"/>
            <a:chOff x="4580" y="1878"/>
            <a:chExt cx="736" cy="928"/>
          </a:xfrm>
        </p:grpSpPr>
        <p:sp>
          <p:nvSpPr>
            <p:cNvPr id="52363"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64"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2365" name="Group 141"/>
          <p:cNvGrpSpPr>
            <a:grpSpLocks/>
          </p:cNvGrpSpPr>
          <p:nvPr/>
        </p:nvGrpSpPr>
        <p:grpSpPr bwMode="auto">
          <a:xfrm>
            <a:off x="8120063" y="3093244"/>
            <a:ext cx="876300" cy="1104900"/>
            <a:chOff x="4580" y="1878"/>
            <a:chExt cx="736" cy="928"/>
          </a:xfrm>
        </p:grpSpPr>
        <p:sp>
          <p:nvSpPr>
            <p:cNvPr id="52366"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67"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2368" name="Group 144"/>
          <p:cNvGrpSpPr>
            <a:grpSpLocks/>
          </p:cNvGrpSpPr>
          <p:nvPr/>
        </p:nvGrpSpPr>
        <p:grpSpPr bwMode="auto">
          <a:xfrm>
            <a:off x="8120063" y="3093244"/>
            <a:ext cx="876300" cy="1104900"/>
            <a:chOff x="4580" y="1878"/>
            <a:chExt cx="736" cy="928"/>
          </a:xfrm>
        </p:grpSpPr>
        <p:sp>
          <p:nvSpPr>
            <p:cNvPr id="52369"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70"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2371" name="Group 147"/>
          <p:cNvGrpSpPr>
            <a:grpSpLocks/>
          </p:cNvGrpSpPr>
          <p:nvPr/>
        </p:nvGrpSpPr>
        <p:grpSpPr bwMode="auto">
          <a:xfrm>
            <a:off x="8120063" y="3093244"/>
            <a:ext cx="876300" cy="1104900"/>
            <a:chOff x="4580" y="1878"/>
            <a:chExt cx="736" cy="928"/>
          </a:xfrm>
        </p:grpSpPr>
        <p:sp>
          <p:nvSpPr>
            <p:cNvPr id="52372"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73"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2374" name="Group 150"/>
          <p:cNvGrpSpPr>
            <a:grpSpLocks/>
          </p:cNvGrpSpPr>
          <p:nvPr/>
        </p:nvGrpSpPr>
        <p:grpSpPr bwMode="auto">
          <a:xfrm>
            <a:off x="8120063" y="3093244"/>
            <a:ext cx="876300" cy="1104900"/>
            <a:chOff x="4580" y="1878"/>
            <a:chExt cx="736" cy="928"/>
          </a:xfrm>
        </p:grpSpPr>
        <p:sp>
          <p:nvSpPr>
            <p:cNvPr id="52375"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76"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2377" name="Group 153"/>
          <p:cNvGrpSpPr>
            <a:grpSpLocks/>
          </p:cNvGrpSpPr>
          <p:nvPr/>
        </p:nvGrpSpPr>
        <p:grpSpPr bwMode="auto">
          <a:xfrm>
            <a:off x="8120063" y="3093244"/>
            <a:ext cx="876300" cy="1104900"/>
            <a:chOff x="4580" y="1878"/>
            <a:chExt cx="736" cy="928"/>
          </a:xfrm>
        </p:grpSpPr>
        <p:sp>
          <p:nvSpPr>
            <p:cNvPr id="52378"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79"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2380" name="Group 156"/>
          <p:cNvGrpSpPr>
            <a:grpSpLocks/>
          </p:cNvGrpSpPr>
          <p:nvPr/>
        </p:nvGrpSpPr>
        <p:grpSpPr bwMode="auto">
          <a:xfrm>
            <a:off x="8120063" y="3093244"/>
            <a:ext cx="876300" cy="1104900"/>
            <a:chOff x="4580" y="1878"/>
            <a:chExt cx="736" cy="928"/>
          </a:xfrm>
        </p:grpSpPr>
        <p:sp>
          <p:nvSpPr>
            <p:cNvPr id="52381"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82"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383" name="Group 159"/>
          <p:cNvGrpSpPr>
            <a:grpSpLocks/>
          </p:cNvGrpSpPr>
          <p:nvPr/>
        </p:nvGrpSpPr>
        <p:grpSpPr bwMode="auto">
          <a:xfrm>
            <a:off x="8120063" y="3093244"/>
            <a:ext cx="876300" cy="1104900"/>
            <a:chOff x="4580" y="1878"/>
            <a:chExt cx="736" cy="928"/>
          </a:xfrm>
        </p:grpSpPr>
        <p:sp>
          <p:nvSpPr>
            <p:cNvPr id="52384"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85"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2386" name="Group 162"/>
          <p:cNvGrpSpPr>
            <a:grpSpLocks/>
          </p:cNvGrpSpPr>
          <p:nvPr/>
        </p:nvGrpSpPr>
        <p:grpSpPr bwMode="auto">
          <a:xfrm>
            <a:off x="8120063" y="3093244"/>
            <a:ext cx="876300" cy="1104900"/>
            <a:chOff x="4580" y="1878"/>
            <a:chExt cx="736" cy="928"/>
          </a:xfrm>
        </p:grpSpPr>
        <p:sp>
          <p:nvSpPr>
            <p:cNvPr id="52387"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88"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2389" name="Group 165"/>
          <p:cNvGrpSpPr>
            <a:grpSpLocks/>
          </p:cNvGrpSpPr>
          <p:nvPr/>
        </p:nvGrpSpPr>
        <p:grpSpPr bwMode="auto">
          <a:xfrm>
            <a:off x="8120063" y="3093244"/>
            <a:ext cx="876300" cy="1104900"/>
            <a:chOff x="4580" y="1878"/>
            <a:chExt cx="736" cy="928"/>
          </a:xfrm>
        </p:grpSpPr>
        <p:sp>
          <p:nvSpPr>
            <p:cNvPr id="52390"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91"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2392" name="Group 168"/>
          <p:cNvGrpSpPr>
            <a:grpSpLocks/>
          </p:cNvGrpSpPr>
          <p:nvPr/>
        </p:nvGrpSpPr>
        <p:grpSpPr bwMode="auto">
          <a:xfrm>
            <a:off x="8120063" y="3093244"/>
            <a:ext cx="876300" cy="1104900"/>
            <a:chOff x="4580" y="1878"/>
            <a:chExt cx="736" cy="928"/>
          </a:xfrm>
        </p:grpSpPr>
        <p:sp>
          <p:nvSpPr>
            <p:cNvPr id="52393"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94"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2395" name="Group 171"/>
          <p:cNvGrpSpPr>
            <a:grpSpLocks/>
          </p:cNvGrpSpPr>
          <p:nvPr/>
        </p:nvGrpSpPr>
        <p:grpSpPr bwMode="auto">
          <a:xfrm>
            <a:off x="8120063" y="3093244"/>
            <a:ext cx="876300" cy="1104900"/>
            <a:chOff x="4580" y="1878"/>
            <a:chExt cx="736" cy="928"/>
          </a:xfrm>
        </p:grpSpPr>
        <p:sp>
          <p:nvSpPr>
            <p:cNvPr id="52396"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397"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2398" name="Group 174"/>
          <p:cNvGrpSpPr>
            <a:grpSpLocks/>
          </p:cNvGrpSpPr>
          <p:nvPr/>
        </p:nvGrpSpPr>
        <p:grpSpPr bwMode="auto">
          <a:xfrm>
            <a:off x="8120063" y="3093244"/>
            <a:ext cx="876300" cy="1104900"/>
            <a:chOff x="4580" y="1878"/>
            <a:chExt cx="736" cy="928"/>
          </a:xfrm>
        </p:grpSpPr>
        <p:sp>
          <p:nvSpPr>
            <p:cNvPr id="52399"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00"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2401" name="Group 177"/>
          <p:cNvGrpSpPr>
            <a:grpSpLocks/>
          </p:cNvGrpSpPr>
          <p:nvPr/>
        </p:nvGrpSpPr>
        <p:grpSpPr bwMode="auto">
          <a:xfrm>
            <a:off x="8120063" y="3093244"/>
            <a:ext cx="876300" cy="1104900"/>
            <a:chOff x="4580" y="1878"/>
            <a:chExt cx="736" cy="928"/>
          </a:xfrm>
        </p:grpSpPr>
        <p:sp>
          <p:nvSpPr>
            <p:cNvPr id="52402"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03"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2404" name="Group 180"/>
          <p:cNvGrpSpPr>
            <a:grpSpLocks/>
          </p:cNvGrpSpPr>
          <p:nvPr/>
        </p:nvGrpSpPr>
        <p:grpSpPr bwMode="auto">
          <a:xfrm>
            <a:off x="8120063" y="3093244"/>
            <a:ext cx="876300" cy="1104900"/>
            <a:chOff x="4580" y="1878"/>
            <a:chExt cx="736" cy="928"/>
          </a:xfrm>
        </p:grpSpPr>
        <p:sp>
          <p:nvSpPr>
            <p:cNvPr id="52405"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06"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2407" name="Group 183"/>
          <p:cNvGrpSpPr>
            <a:grpSpLocks/>
          </p:cNvGrpSpPr>
          <p:nvPr/>
        </p:nvGrpSpPr>
        <p:grpSpPr bwMode="auto">
          <a:xfrm>
            <a:off x="8120063" y="3093244"/>
            <a:ext cx="876300" cy="1104900"/>
            <a:chOff x="4580" y="1878"/>
            <a:chExt cx="736" cy="928"/>
          </a:xfrm>
        </p:grpSpPr>
        <p:sp>
          <p:nvSpPr>
            <p:cNvPr id="52408"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09"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2410" name="Group 186"/>
          <p:cNvGrpSpPr>
            <a:grpSpLocks/>
          </p:cNvGrpSpPr>
          <p:nvPr/>
        </p:nvGrpSpPr>
        <p:grpSpPr bwMode="auto">
          <a:xfrm>
            <a:off x="8120063" y="3093244"/>
            <a:ext cx="876300" cy="1104900"/>
            <a:chOff x="4580" y="1878"/>
            <a:chExt cx="736" cy="928"/>
          </a:xfrm>
        </p:grpSpPr>
        <p:sp>
          <p:nvSpPr>
            <p:cNvPr id="52411"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12"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413" name="Group 189"/>
          <p:cNvGrpSpPr>
            <a:grpSpLocks/>
          </p:cNvGrpSpPr>
          <p:nvPr/>
        </p:nvGrpSpPr>
        <p:grpSpPr bwMode="auto">
          <a:xfrm>
            <a:off x="7190185" y="3093244"/>
            <a:ext cx="876300" cy="1104900"/>
            <a:chOff x="4580" y="1878"/>
            <a:chExt cx="736" cy="928"/>
          </a:xfrm>
        </p:grpSpPr>
        <p:sp>
          <p:nvSpPr>
            <p:cNvPr id="52414"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15"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2416" name="Group 192"/>
          <p:cNvGrpSpPr>
            <a:grpSpLocks/>
          </p:cNvGrpSpPr>
          <p:nvPr/>
        </p:nvGrpSpPr>
        <p:grpSpPr bwMode="auto">
          <a:xfrm>
            <a:off x="7190185" y="3093244"/>
            <a:ext cx="876300" cy="1104900"/>
            <a:chOff x="4580" y="1878"/>
            <a:chExt cx="736" cy="928"/>
          </a:xfrm>
        </p:grpSpPr>
        <p:sp>
          <p:nvSpPr>
            <p:cNvPr id="52417"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18"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2419" name="Group 195"/>
          <p:cNvGrpSpPr>
            <a:grpSpLocks/>
          </p:cNvGrpSpPr>
          <p:nvPr/>
        </p:nvGrpSpPr>
        <p:grpSpPr bwMode="auto">
          <a:xfrm>
            <a:off x="8120063" y="3093244"/>
            <a:ext cx="876300" cy="1104900"/>
            <a:chOff x="4580" y="1878"/>
            <a:chExt cx="736" cy="928"/>
          </a:xfrm>
        </p:grpSpPr>
        <p:sp>
          <p:nvSpPr>
            <p:cNvPr id="52420"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21"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2422" name="Group 198"/>
          <p:cNvGrpSpPr>
            <a:grpSpLocks/>
          </p:cNvGrpSpPr>
          <p:nvPr/>
        </p:nvGrpSpPr>
        <p:grpSpPr bwMode="auto">
          <a:xfrm>
            <a:off x="8120063" y="3093244"/>
            <a:ext cx="876300" cy="1104900"/>
            <a:chOff x="4580" y="1878"/>
            <a:chExt cx="736" cy="928"/>
          </a:xfrm>
        </p:grpSpPr>
        <p:sp>
          <p:nvSpPr>
            <p:cNvPr id="52423"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24"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2425" name="Group 201"/>
          <p:cNvGrpSpPr>
            <a:grpSpLocks/>
          </p:cNvGrpSpPr>
          <p:nvPr/>
        </p:nvGrpSpPr>
        <p:grpSpPr bwMode="auto">
          <a:xfrm>
            <a:off x="8120063" y="3093244"/>
            <a:ext cx="876300" cy="1104900"/>
            <a:chOff x="4580" y="1878"/>
            <a:chExt cx="736" cy="928"/>
          </a:xfrm>
        </p:grpSpPr>
        <p:sp>
          <p:nvSpPr>
            <p:cNvPr id="52426"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27"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2428" name="Group 204"/>
          <p:cNvGrpSpPr>
            <a:grpSpLocks/>
          </p:cNvGrpSpPr>
          <p:nvPr/>
        </p:nvGrpSpPr>
        <p:grpSpPr bwMode="auto">
          <a:xfrm>
            <a:off x="8120063" y="3093244"/>
            <a:ext cx="876300" cy="1104900"/>
            <a:chOff x="4580" y="1878"/>
            <a:chExt cx="736" cy="928"/>
          </a:xfrm>
        </p:grpSpPr>
        <p:sp>
          <p:nvSpPr>
            <p:cNvPr id="52429"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30"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2431" name="Group 207"/>
          <p:cNvGrpSpPr>
            <a:grpSpLocks/>
          </p:cNvGrpSpPr>
          <p:nvPr/>
        </p:nvGrpSpPr>
        <p:grpSpPr bwMode="auto">
          <a:xfrm>
            <a:off x="8120063" y="3093244"/>
            <a:ext cx="876300" cy="1104900"/>
            <a:chOff x="4580" y="1878"/>
            <a:chExt cx="736" cy="928"/>
          </a:xfrm>
        </p:grpSpPr>
        <p:sp>
          <p:nvSpPr>
            <p:cNvPr id="52432"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33"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2434" name="Group 210"/>
          <p:cNvGrpSpPr>
            <a:grpSpLocks/>
          </p:cNvGrpSpPr>
          <p:nvPr/>
        </p:nvGrpSpPr>
        <p:grpSpPr bwMode="auto">
          <a:xfrm>
            <a:off x="8120063" y="3093244"/>
            <a:ext cx="876300" cy="1104900"/>
            <a:chOff x="4580" y="1878"/>
            <a:chExt cx="736" cy="928"/>
          </a:xfrm>
        </p:grpSpPr>
        <p:sp>
          <p:nvSpPr>
            <p:cNvPr id="52435"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36"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2437" name="Group 213"/>
          <p:cNvGrpSpPr>
            <a:grpSpLocks/>
          </p:cNvGrpSpPr>
          <p:nvPr/>
        </p:nvGrpSpPr>
        <p:grpSpPr bwMode="auto">
          <a:xfrm>
            <a:off x="8120063" y="3093244"/>
            <a:ext cx="876300" cy="1104900"/>
            <a:chOff x="4580" y="1878"/>
            <a:chExt cx="736" cy="928"/>
          </a:xfrm>
        </p:grpSpPr>
        <p:sp>
          <p:nvSpPr>
            <p:cNvPr id="52438"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39"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2440" name="Group 216"/>
          <p:cNvGrpSpPr>
            <a:grpSpLocks/>
          </p:cNvGrpSpPr>
          <p:nvPr/>
        </p:nvGrpSpPr>
        <p:grpSpPr bwMode="auto">
          <a:xfrm>
            <a:off x="8120063" y="3093244"/>
            <a:ext cx="876300" cy="1104900"/>
            <a:chOff x="4580" y="1878"/>
            <a:chExt cx="736" cy="928"/>
          </a:xfrm>
        </p:grpSpPr>
        <p:sp>
          <p:nvSpPr>
            <p:cNvPr id="52441"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42"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2443" name="Group 219"/>
          <p:cNvGrpSpPr>
            <a:grpSpLocks/>
          </p:cNvGrpSpPr>
          <p:nvPr/>
        </p:nvGrpSpPr>
        <p:grpSpPr bwMode="auto">
          <a:xfrm>
            <a:off x="8120063" y="3093244"/>
            <a:ext cx="876300" cy="1104900"/>
            <a:chOff x="4580" y="1878"/>
            <a:chExt cx="736" cy="928"/>
          </a:xfrm>
        </p:grpSpPr>
        <p:sp>
          <p:nvSpPr>
            <p:cNvPr id="52444"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45"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2446" name="Group 222"/>
          <p:cNvGrpSpPr>
            <a:grpSpLocks/>
          </p:cNvGrpSpPr>
          <p:nvPr/>
        </p:nvGrpSpPr>
        <p:grpSpPr bwMode="auto">
          <a:xfrm>
            <a:off x="8120063" y="3093244"/>
            <a:ext cx="876300" cy="1104900"/>
            <a:chOff x="4580" y="1878"/>
            <a:chExt cx="736" cy="928"/>
          </a:xfrm>
        </p:grpSpPr>
        <p:sp>
          <p:nvSpPr>
            <p:cNvPr id="52447"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48"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449" name="Group 225"/>
          <p:cNvGrpSpPr>
            <a:grpSpLocks/>
          </p:cNvGrpSpPr>
          <p:nvPr/>
        </p:nvGrpSpPr>
        <p:grpSpPr bwMode="auto">
          <a:xfrm>
            <a:off x="8120063" y="3093244"/>
            <a:ext cx="876300" cy="1104900"/>
            <a:chOff x="4580" y="1878"/>
            <a:chExt cx="736" cy="928"/>
          </a:xfrm>
        </p:grpSpPr>
        <p:sp>
          <p:nvSpPr>
            <p:cNvPr id="52450"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51"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2452" name="Group 228"/>
          <p:cNvGrpSpPr>
            <a:grpSpLocks/>
          </p:cNvGrpSpPr>
          <p:nvPr/>
        </p:nvGrpSpPr>
        <p:grpSpPr bwMode="auto">
          <a:xfrm>
            <a:off x="8120063" y="3093244"/>
            <a:ext cx="876300" cy="1104900"/>
            <a:chOff x="4580" y="1878"/>
            <a:chExt cx="736" cy="928"/>
          </a:xfrm>
        </p:grpSpPr>
        <p:sp>
          <p:nvSpPr>
            <p:cNvPr id="52453"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54"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2455" name="Group 231"/>
          <p:cNvGrpSpPr>
            <a:grpSpLocks/>
          </p:cNvGrpSpPr>
          <p:nvPr/>
        </p:nvGrpSpPr>
        <p:grpSpPr bwMode="auto">
          <a:xfrm>
            <a:off x="8120063" y="3093244"/>
            <a:ext cx="876300" cy="1104900"/>
            <a:chOff x="4580" y="1878"/>
            <a:chExt cx="736" cy="928"/>
          </a:xfrm>
        </p:grpSpPr>
        <p:sp>
          <p:nvSpPr>
            <p:cNvPr id="52456"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57"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2458" name="Group 234"/>
          <p:cNvGrpSpPr>
            <a:grpSpLocks/>
          </p:cNvGrpSpPr>
          <p:nvPr/>
        </p:nvGrpSpPr>
        <p:grpSpPr bwMode="auto">
          <a:xfrm>
            <a:off x="8120063" y="3093244"/>
            <a:ext cx="876300" cy="1104900"/>
            <a:chOff x="4580" y="1878"/>
            <a:chExt cx="736" cy="928"/>
          </a:xfrm>
        </p:grpSpPr>
        <p:sp>
          <p:nvSpPr>
            <p:cNvPr id="52459"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60"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2461" name="Group 237"/>
          <p:cNvGrpSpPr>
            <a:grpSpLocks/>
          </p:cNvGrpSpPr>
          <p:nvPr/>
        </p:nvGrpSpPr>
        <p:grpSpPr bwMode="auto">
          <a:xfrm>
            <a:off x="8120063" y="3093244"/>
            <a:ext cx="876300" cy="1104900"/>
            <a:chOff x="4580" y="1878"/>
            <a:chExt cx="736" cy="928"/>
          </a:xfrm>
        </p:grpSpPr>
        <p:sp>
          <p:nvSpPr>
            <p:cNvPr id="52462"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63"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2464" name="Group 240"/>
          <p:cNvGrpSpPr>
            <a:grpSpLocks/>
          </p:cNvGrpSpPr>
          <p:nvPr/>
        </p:nvGrpSpPr>
        <p:grpSpPr bwMode="auto">
          <a:xfrm>
            <a:off x="8120063" y="3093244"/>
            <a:ext cx="876300" cy="1104900"/>
            <a:chOff x="4580" y="1878"/>
            <a:chExt cx="736" cy="928"/>
          </a:xfrm>
        </p:grpSpPr>
        <p:sp>
          <p:nvSpPr>
            <p:cNvPr id="52465"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66"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2467" name="Group 243"/>
          <p:cNvGrpSpPr>
            <a:grpSpLocks/>
          </p:cNvGrpSpPr>
          <p:nvPr/>
        </p:nvGrpSpPr>
        <p:grpSpPr bwMode="auto">
          <a:xfrm>
            <a:off x="8120063" y="3093244"/>
            <a:ext cx="876300" cy="1104900"/>
            <a:chOff x="4580" y="1878"/>
            <a:chExt cx="736" cy="928"/>
          </a:xfrm>
        </p:grpSpPr>
        <p:sp>
          <p:nvSpPr>
            <p:cNvPr id="52468"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69"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2470" name="Group 246"/>
          <p:cNvGrpSpPr>
            <a:grpSpLocks/>
          </p:cNvGrpSpPr>
          <p:nvPr/>
        </p:nvGrpSpPr>
        <p:grpSpPr bwMode="auto">
          <a:xfrm>
            <a:off x="8120063" y="3093244"/>
            <a:ext cx="876300" cy="1104900"/>
            <a:chOff x="4580" y="1878"/>
            <a:chExt cx="736" cy="928"/>
          </a:xfrm>
        </p:grpSpPr>
        <p:sp>
          <p:nvSpPr>
            <p:cNvPr id="52471"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72"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2473" name="Group 249"/>
          <p:cNvGrpSpPr>
            <a:grpSpLocks/>
          </p:cNvGrpSpPr>
          <p:nvPr/>
        </p:nvGrpSpPr>
        <p:grpSpPr bwMode="auto">
          <a:xfrm>
            <a:off x="8120063" y="3093244"/>
            <a:ext cx="876300" cy="1104900"/>
            <a:chOff x="4580" y="1878"/>
            <a:chExt cx="736" cy="928"/>
          </a:xfrm>
        </p:grpSpPr>
        <p:sp>
          <p:nvSpPr>
            <p:cNvPr id="52474"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75"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2476" name="Group 252"/>
          <p:cNvGrpSpPr>
            <a:grpSpLocks/>
          </p:cNvGrpSpPr>
          <p:nvPr/>
        </p:nvGrpSpPr>
        <p:grpSpPr bwMode="auto">
          <a:xfrm>
            <a:off x="8120063" y="3093244"/>
            <a:ext cx="876300" cy="1104900"/>
            <a:chOff x="4580" y="1878"/>
            <a:chExt cx="736" cy="928"/>
          </a:xfrm>
        </p:grpSpPr>
        <p:sp>
          <p:nvSpPr>
            <p:cNvPr id="52477"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78"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2479" name="Group 255"/>
          <p:cNvGrpSpPr>
            <a:grpSpLocks/>
          </p:cNvGrpSpPr>
          <p:nvPr/>
        </p:nvGrpSpPr>
        <p:grpSpPr bwMode="auto">
          <a:xfrm>
            <a:off x="7190185" y="3093244"/>
            <a:ext cx="876300" cy="1104900"/>
            <a:chOff x="4580" y="1878"/>
            <a:chExt cx="736" cy="928"/>
          </a:xfrm>
        </p:grpSpPr>
        <p:sp>
          <p:nvSpPr>
            <p:cNvPr id="52480"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81"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sp>
        <p:nvSpPr>
          <p:cNvPr id="52482" name="Freeform 258"/>
          <p:cNvSpPr>
            <a:spLocks noEditPoints="1"/>
          </p:cNvSpPr>
          <p:nvPr/>
        </p:nvSpPr>
        <p:spPr bwMode="auto">
          <a:xfrm>
            <a:off x="3002757" y="2395538"/>
            <a:ext cx="6186487" cy="240387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83" name="Text Box 259"/>
          <p:cNvSpPr txBox="1">
            <a:spLocks noChangeArrowheads="1"/>
          </p:cNvSpPr>
          <p:nvPr/>
        </p:nvSpPr>
        <p:spPr bwMode="auto">
          <a:xfrm>
            <a:off x="3536157"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Hours</a:t>
            </a:r>
            <a:endParaRPr lang="en-GB" altLang="en-US" kern="0">
              <a:solidFill>
                <a:srgbClr val="FFFFFF"/>
              </a:solidFill>
              <a:latin typeface="Arial"/>
            </a:endParaRPr>
          </a:p>
        </p:txBody>
      </p:sp>
      <p:sp>
        <p:nvSpPr>
          <p:cNvPr id="52484" name="Text Box 260"/>
          <p:cNvSpPr txBox="1">
            <a:spLocks noChangeArrowheads="1"/>
          </p:cNvSpPr>
          <p:nvPr/>
        </p:nvSpPr>
        <p:spPr bwMode="auto">
          <a:xfrm>
            <a:off x="5535217" y="4394479"/>
            <a:ext cx="1121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Minutes</a:t>
            </a:r>
            <a:endParaRPr lang="en-GB" altLang="en-US" kern="0">
              <a:solidFill>
                <a:srgbClr val="FFFFFF"/>
              </a:solidFill>
              <a:latin typeface="Arial"/>
            </a:endParaRPr>
          </a:p>
        </p:txBody>
      </p:sp>
      <p:sp>
        <p:nvSpPr>
          <p:cNvPr id="52485" name="Text Box 261"/>
          <p:cNvSpPr txBox="1">
            <a:spLocks noChangeArrowheads="1"/>
          </p:cNvSpPr>
          <p:nvPr/>
        </p:nvSpPr>
        <p:spPr bwMode="auto">
          <a:xfrm>
            <a:off x="7531894"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Seconds</a:t>
            </a:r>
            <a:endParaRPr lang="en-GB" altLang="en-US" kern="0">
              <a:solidFill>
                <a:srgbClr val="FFFFFF"/>
              </a:solidFill>
              <a:latin typeface="Arial"/>
            </a:endParaRPr>
          </a:p>
        </p:txBody>
      </p:sp>
      <p:sp>
        <p:nvSpPr>
          <p:cNvPr id="52487" name="AutoShape 263"/>
          <p:cNvSpPr>
            <a:spLocks noChangeArrowheads="1"/>
          </p:cNvSpPr>
          <p:nvPr/>
        </p:nvSpPr>
        <p:spPr bwMode="auto">
          <a:xfrm rot="16200000">
            <a:off x="1981796" y="3461743"/>
            <a:ext cx="2363391"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88" name="AutoShape 264"/>
          <p:cNvSpPr>
            <a:spLocks noChangeArrowheads="1"/>
          </p:cNvSpPr>
          <p:nvPr/>
        </p:nvSpPr>
        <p:spPr bwMode="auto">
          <a:xfrm>
            <a:off x="3021807" y="2421732"/>
            <a:ext cx="6148387"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nvGrpSpPr>
          <p:cNvPr id="52489" name="Group 265"/>
          <p:cNvGrpSpPr>
            <a:grpSpLocks/>
          </p:cNvGrpSpPr>
          <p:nvPr/>
        </p:nvGrpSpPr>
        <p:grpSpPr bwMode="auto">
          <a:xfrm>
            <a:off x="5038726" y="3387329"/>
            <a:ext cx="90487" cy="520303"/>
            <a:chOff x="1939" y="2444"/>
            <a:chExt cx="81" cy="463"/>
          </a:xfrm>
        </p:grpSpPr>
        <p:sp>
          <p:nvSpPr>
            <p:cNvPr id="52490"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91"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2492" name="Group 268"/>
          <p:cNvGrpSpPr>
            <a:grpSpLocks/>
          </p:cNvGrpSpPr>
          <p:nvPr/>
        </p:nvGrpSpPr>
        <p:grpSpPr bwMode="auto">
          <a:xfrm>
            <a:off x="7049692" y="3387329"/>
            <a:ext cx="90487" cy="520303"/>
            <a:chOff x="1939" y="2444"/>
            <a:chExt cx="81" cy="463"/>
          </a:xfrm>
        </p:grpSpPr>
        <p:sp>
          <p:nvSpPr>
            <p:cNvPr id="52493"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494"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2495" name="Group 271"/>
          <p:cNvGrpSpPr>
            <a:grpSpLocks/>
          </p:cNvGrpSpPr>
          <p:nvPr/>
        </p:nvGrpSpPr>
        <p:grpSpPr bwMode="auto">
          <a:xfrm>
            <a:off x="3196829" y="2933700"/>
            <a:ext cx="5798344" cy="1428750"/>
            <a:chOff x="445" y="1744"/>
            <a:chExt cx="4870" cy="1200"/>
          </a:xfrm>
        </p:grpSpPr>
        <p:grpSp>
          <p:nvGrpSpPr>
            <p:cNvPr id="52496" name="Group 272"/>
            <p:cNvGrpSpPr>
              <a:grpSpLocks/>
            </p:cNvGrpSpPr>
            <p:nvPr/>
          </p:nvGrpSpPr>
          <p:grpSpPr bwMode="auto">
            <a:xfrm>
              <a:off x="445" y="1744"/>
              <a:ext cx="734" cy="1200"/>
              <a:chOff x="448" y="1746"/>
              <a:chExt cx="724" cy="1188"/>
            </a:xfrm>
          </p:grpSpPr>
          <p:grpSp>
            <p:nvGrpSpPr>
              <p:cNvPr id="52497" name="Group 273"/>
              <p:cNvGrpSpPr>
                <a:grpSpLocks/>
              </p:cNvGrpSpPr>
              <p:nvPr/>
            </p:nvGrpSpPr>
            <p:grpSpPr bwMode="auto">
              <a:xfrm>
                <a:off x="454" y="1752"/>
                <a:ext cx="712" cy="1176"/>
                <a:chOff x="454" y="1752"/>
                <a:chExt cx="712" cy="1176"/>
              </a:xfrm>
            </p:grpSpPr>
            <p:sp>
              <p:nvSpPr>
                <p:cNvPr id="52498"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2499"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2500"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2501" name="Group 277"/>
            <p:cNvGrpSpPr>
              <a:grpSpLocks/>
            </p:cNvGrpSpPr>
            <p:nvPr/>
          </p:nvGrpSpPr>
          <p:grpSpPr bwMode="auto">
            <a:xfrm>
              <a:off x="1225" y="1744"/>
              <a:ext cx="734" cy="1200"/>
              <a:chOff x="448" y="1746"/>
              <a:chExt cx="724" cy="1188"/>
            </a:xfrm>
          </p:grpSpPr>
          <p:grpSp>
            <p:nvGrpSpPr>
              <p:cNvPr id="52502" name="Group 278"/>
              <p:cNvGrpSpPr>
                <a:grpSpLocks/>
              </p:cNvGrpSpPr>
              <p:nvPr/>
            </p:nvGrpSpPr>
            <p:grpSpPr bwMode="auto">
              <a:xfrm>
                <a:off x="454" y="1752"/>
                <a:ext cx="712" cy="1176"/>
                <a:chOff x="454" y="1752"/>
                <a:chExt cx="712" cy="1176"/>
              </a:xfrm>
            </p:grpSpPr>
            <p:sp>
              <p:nvSpPr>
                <p:cNvPr id="52503"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2504"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2505"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2506" name="Group 282"/>
            <p:cNvGrpSpPr>
              <a:grpSpLocks/>
            </p:cNvGrpSpPr>
            <p:nvPr/>
          </p:nvGrpSpPr>
          <p:grpSpPr bwMode="auto">
            <a:xfrm flipH="1">
              <a:off x="4581" y="1744"/>
              <a:ext cx="734" cy="1200"/>
              <a:chOff x="448" y="1746"/>
              <a:chExt cx="724" cy="1188"/>
            </a:xfrm>
          </p:grpSpPr>
          <p:grpSp>
            <p:nvGrpSpPr>
              <p:cNvPr id="52507" name="Group 283"/>
              <p:cNvGrpSpPr>
                <a:grpSpLocks/>
              </p:cNvGrpSpPr>
              <p:nvPr/>
            </p:nvGrpSpPr>
            <p:grpSpPr bwMode="auto">
              <a:xfrm>
                <a:off x="454" y="1752"/>
                <a:ext cx="712" cy="1176"/>
                <a:chOff x="454" y="1752"/>
                <a:chExt cx="712" cy="1176"/>
              </a:xfrm>
            </p:grpSpPr>
            <p:sp>
              <p:nvSpPr>
                <p:cNvPr id="52508"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2509"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2510"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2511" name="Group 287"/>
            <p:cNvGrpSpPr>
              <a:grpSpLocks/>
            </p:cNvGrpSpPr>
            <p:nvPr/>
          </p:nvGrpSpPr>
          <p:grpSpPr bwMode="auto">
            <a:xfrm flipH="1">
              <a:off x="3799" y="1744"/>
              <a:ext cx="734" cy="1200"/>
              <a:chOff x="448" y="1746"/>
              <a:chExt cx="724" cy="1188"/>
            </a:xfrm>
          </p:grpSpPr>
          <p:grpSp>
            <p:nvGrpSpPr>
              <p:cNvPr id="52512" name="Group 288"/>
              <p:cNvGrpSpPr>
                <a:grpSpLocks/>
              </p:cNvGrpSpPr>
              <p:nvPr/>
            </p:nvGrpSpPr>
            <p:grpSpPr bwMode="auto">
              <a:xfrm>
                <a:off x="454" y="1752"/>
                <a:ext cx="712" cy="1176"/>
                <a:chOff x="454" y="1752"/>
                <a:chExt cx="712" cy="1176"/>
              </a:xfrm>
            </p:grpSpPr>
            <p:sp>
              <p:nvSpPr>
                <p:cNvPr id="52513"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2514"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2515"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2516"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2517"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sp>
        <p:nvSpPr>
          <p:cNvPr id="52486" name="Text Box 262"/>
          <p:cNvSpPr txBox="1">
            <a:spLocks noChangeArrowheads="1"/>
          </p:cNvSpPr>
          <p:nvPr/>
        </p:nvSpPr>
        <p:spPr bwMode="auto">
          <a:xfrm>
            <a:off x="4360069" y="2449132"/>
            <a:ext cx="347186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sz="2100" kern="0" dirty="0">
                <a:solidFill>
                  <a:srgbClr val="FFFFFF"/>
                </a:solidFill>
                <a:latin typeface="Arial"/>
              </a:rPr>
              <a:t>Be Back In</a:t>
            </a:r>
            <a:endParaRPr lang="en-GB" altLang="en-US" sz="2100" kern="0" dirty="0">
              <a:solidFill>
                <a:srgbClr val="FFFFFF"/>
              </a:solidFill>
              <a:latin typeface="Arial"/>
            </a:endParaRPr>
          </a:p>
        </p:txBody>
      </p:sp>
      <p:sp>
        <p:nvSpPr>
          <p:cNvPr id="294" name="Rectangle 69"/>
          <p:cNvSpPr>
            <a:spLocks noChangeArrowheads="1"/>
          </p:cNvSpPr>
          <p:nvPr/>
        </p:nvSpPr>
        <p:spPr bwMode="auto">
          <a:xfrm>
            <a:off x="2615981" y="1028700"/>
            <a:ext cx="6858000" cy="857250"/>
          </a:xfrm>
          <a:prstGeom prst="rect">
            <a:avLst/>
          </a:prstGeom>
          <a:noFill/>
          <a:ln w="9525">
            <a:noFill/>
            <a:miter lim="800000"/>
            <a:headEnd/>
            <a:tailEnd/>
          </a:ln>
          <a:effectLst/>
        </p:spPr>
        <p:txBody>
          <a:bodyPr anchor="ctr"/>
          <a:lstStyle/>
          <a:p>
            <a:pPr algn="ctr" defTabSz="685834">
              <a:defRPr/>
            </a:pPr>
            <a:r>
              <a:rPr lang="en-US" sz="4050" kern="0" dirty="0">
                <a:solidFill>
                  <a:srgbClr val="FF3300"/>
                </a:solidFill>
                <a:effectLst>
                  <a:outerShdw blurRad="38100" dist="38100" dir="2700000" algn="tl">
                    <a:srgbClr val="C0C0C0"/>
                  </a:outerShdw>
                </a:effectLst>
                <a:latin typeface="Arial"/>
              </a:rPr>
              <a:t>Time for a</a:t>
            </a:r>
            <a:br>
              <a:rPr lang="en-US" sz="4050" kern="0" dirty="0">
                <a:solidFill>
                  <a:srgbClr val="FF3300"/>
                </a:solidFill>
                <a:effectLst>
                  <a:outerShdw blurRad="38100" dist="38100" dir="2700000" algn="tl">
                    <a:srgbClr val="C0C0C0"/>
                  </a:outerShdw>
                </a:effectLst>
                <a:latin typeface="Arial"/>
              </a:rPr>
            </a:br>
            <a:r>
              <a:rPr lang="en-US" sz="4050" kern="0" dirty="0">
                <a:solidFill>
                  <a:srgbClr val="FF3300"/>
                </a:solidFill>
                <a:effectLst>
                  <a:outerShdw blurRad="38100" dist="38100" dir="2700000" algn="tl">
                    <a:srgbClr val="C0C0C0"/>
                  </a:outerShdw>
                </a:effectLst>
                <a:latin typeface="Arial"/>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9401" y="4806627"/>
            <a:ext cx="797670" cy="1211491"/>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4025" y="4795839"/>
            <a:ext cx="1233487" cy="1233487"/>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7073" y="1160365"/>
            <a:ext cx="1275160" cy="1235172"/>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6747" y="925704"/>
            <a:ext cx="1102103" cy="1536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796796"/>
      </p:ext>
    </p:extLst>
  </p:cSld>
  <p:clrMapOvr>
    <a:masterClrMapping/>
  </p:clrMapOvr>
  <mc:AlternateContent xmlns:mc="http://schemas.openxmlformats.org/markup-compatibility/2006" xmlns:p14="http://schemas.microsoft.com/office/powerpoint/2010/main">
    <mc:Choice Requires="p14">
      <p:transition p14:dur="0" advClick="0" advTm="11000"/>
    </mc:Choice>
    <mc:Fallback xmlns="">
      <p:transition advClick="0" advTm="11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2263"/>
                                        </p:tgtEl>
                                      </p:cBhvr>
                                    </p:animEffect>
                                    <p:set>
                                      <p:cBhvr>
                                        <p:cTn id="7" dur="1" fill="hold">
                                          <p:stCondLst>
                                            <p:cond delay="499"/>
                                          </p:stCondLst>
                                        </p:cTn>
                                        <p:tgtEl>
                                          <p:spTgt spid="52263"/>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2269"/>
                                        </p:tgtEl>
                                      </p:cBhvr>
                                    </p:animEffect>
                                    <p:set>
                                      <p:cBhvr>
                                        <p:cTn id="10" dur="1" fill="hold">
                                          <p:stCondLst>
                                            <p:cond delay="499"/>
                                          </p:stCondLst>
                                        </p:cTn>
                                        <p:tgtEl>
                                          <p:spTgt spid="52269"/>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2278"/>
                                        </p:tgtEl>
                                      </p:cBhvr>
                                    </p:animEffect>
                                    <p:set>
                                      <p:cBhvr>
                                        <p:cTn id="13" dur="1" fill="hold">
                                          <p:stCondLst>
                                            <p:cond delay="499"/>
                                          </p:stCondLst>
                                        </p:cTn>
                                        <p:tgtEl>
                                          <p:spTgt spid="52278"/>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2308"/>
                                        </p:tgtEl>
                                        <p:attrNameLst>
                                          <p:attrName>style.visibility</p:attrName>
                                        </p:attrNameLst>
                                      </p:cBhvr>
                                      <p:to>
                                        <p:strVal val="visible"/>
                                      </p:to>
                                    </p:set>
                                    <p:animEffect transition="in" filter="slide(fromTop)">
                                      <p:cBhvr>
                                        <p:cTn id="16" dur="500"/>
                                        <p:tgtEl>
                                          <p:spTgt spid="52308"/>
                                        </p:tgtEl>
                                      </p:cBhvr>
                                    </p:animEffect>
                                  </p:childTnLst>
                                </p:cTn>
                              </p:par>
                              <p:par>
                                <p:cTn id="17" presetID="12" presetClass="entr" presetSubtype="1" fill="hold" nodeType="withEffect">
                                  <p:stCondLst>
                                    <p:cond delay="0"/>
                                  </p:stCondLst>
                                  <p:childTnLst>
                                    <p:set>
                                      <p:cBhvr>
                                        <p:cTn id="18" dur="1" fill="hold">
                                          <p:stCondLst>
                                            <p:cond delay="0"/>
                                          </p:stCondLst>
                                        </p:cTn>
                                        <p:tgtEl>
                                          <p:spTgt spid="52305"/>
                                        </p:tgtEl>
                                        <p:attrNameLst>
                                          <p:attrName>style.visibility</p:attrName>
                                        </p:attrNameLst>
                                      </p:cBhvr>
                                      <p:to>
                                        <p:strVal val="visible"/>
                                      </p:to>
                                    </p:set>
                                    <p:animEffect transition="in" filter="slide(fromTop)">
                                      <p:cBhvr>
                                        <p:cTn id="19" dur="500"/>
                                        <p:tgtEl>
                                          <p:spTgt spid="52305"/>
                                        </p:tgtEl>
                                      </p:cBhvr>
                                    </p:animEffect>
                                  </p:childTnLst>
                                </p:cTn>
                              </p:par>
                              <p:par>
                                <p:cTn id="20" presetID="12" presetClass="entr" presetSubtype="1" fill="hold" nodeType="withEffect">
                                  <p:stCondLst>
                                    <p:cond delay="0"/>
                                  </p:stCondLst>
                                  <p:childTnLst>
                                    <p:set>
                                      <p:cBhvr>
                                        <p:cTn id="21" dur="1" fill="hold">
                                          <p:stCondLst>
                                            <p:cond delay="0"/>
                                          </p:stCondLst>
                                        </p:cTn>
                                        <p:tgtEl>
                                          <p:spTgt spid="52266"/>
                                        </p:tgtEl>
                                        <p:attrNameLst>
                                          <p:attrName>style.visibility</p:attrName>
                                        </p:attrNameLst>
                                      </p:cBhvr>
                                      <p:to>
                                        <p:strVal val="visible"/>
                                      </p:to>
                                    </p:set>
                                    <p:animEffect transition="in" filter="slide(fromTop)">
                                      <p:cBhvr>
                                        <p:cTn id="22" dur="500"/>
                                        <p:tgtEl>
                                          <p:spTgt spid="52266"/>
                                        </p:tgtEl>
                                      </p:cBhvr>
                                    </p:animEffect>
                                  </p:childTnLst>
                                </p:cTn>
                              </p:par>
                              <p:par>
                                <p:cTn id="23" presetID="12" presetClass="exit" presetSubtype="4" fill="hold" nodeType="withEffect">
                                  <p:stCondLst>
                                    <p:cond delay="1000"/>
                                  </p:stCondLst>
                                  <p:childTnLst>
                                    <p:animEffect transition="out" filter="slide(fromBottom)">
                                      <p:cBhvr>
                                        <p:cTn id="24" dur="500"/>
                                        <p:tgtEl>
                                          <p:spTgt spid="52266"/>
                                        </p:tgtEl>
                                      </p:cBhvr>
                                    </p:animEffect>
                                    <p:set>
                                      <p:cBhvr>
                                        <p:cTn id="25" dur="1" fill="hold">
                                          <p:stCondLst>
                                            <p:cond delay="499"/>
                                          </p:stCondLst>
                                        </p:cTn>
                                        <p:tgtEl>
                                          <p:spTgt spid="52266"/>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2281"/>
                                        </p:tgtEl>
                                        <p:attrNameLst>
                                          <p:attrName>style.visibility</p:attrName>
                                        </p:attrNameLst>
                                      </p:cBhvr>
                                      <p:to>
                                        <p:strVal val="visible"/>
                                      </p:to>
                                    </p:set>
                                    <p:animEffect transition="in" filter="slide(fromTop)">
                                      <p:cBhvr>
                                        <p:cTn id="28" dur="500"/>
                                        <p:tgtEl>
                                          <p:spTgt spid="52281"/>
                                        </p:tgtEl>
                                      </p:cBhvr>
                                    </p:animEffect>
                                  </p:childTnLst>
                                </p:cTn>
                              </p:par>
                              <p:par>
                                <p:cTn id="29" presetID="12" presetClass="exit" presetSubtype="4" fill="hold" nodeType="withEffect">
                                  <p:stCondLst>
                                    <p:cond delay="2000"/>
                                  </p:stCondLst>
                                  <p:childTnLst>
                                    <p:animEffect transition="out" filter="slide(fromBottom)">
                                      <p:cBhvr>
                                        <p:cTn id="30" dur="500"/>
                                        <p:tgtEl>
                                          <p:spTgt spid="52281"/>
                                        </p:tgtEl>
                                      </p:cBhvr>
                                    </p:animEffect>
                                    <p:set>
                                      <p:cBhvr>
                                        <p:cTn id="31" dur="1" fill="hold">
                                          <p:stCondLst>
                                            <p:cond delay="499"/>
                                          </p:stCondLst>
                                        </p:cTn>
                                        <p:tgtEl>
                                          <p:spTgt spid="52281"/>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2284"/>
                                        </p:tgtEl>
                                        <p:attrNameLst>
                                          <p:attrName>style.visibility</p:attrName>
                                        </p:attrNameLst>
                                      </p:cBhvr>
                                      <p:to>
                                        <p:strVal val="visible"/>
                                      </p:to>
                                    </p:set>
                                    <p:animEffect transition="in" filter="slide(fromTop)">
                                      <p:cBhvr>
                                        <p:cTn id="34" dur="500"/>
                                        <p:tgtEl>
                                          <p:spTgt spid="52284"/>
                                        </p:tgtEl>
                                      </p:cBhvr>
                                    </p:animEffect>
                                  </p:childTnLst>
                                </p:cTn>
                              </p:par>
                              <p:par>
                                <p:cTn id="35" presetID="12" presetClass="exit" presetSubtype="4" fill="hold" nodeType="withEffect">
                                  <p:stCondLst>
                                    <p:cond delay="3000"/>
                                  </p:stCondLst>
                                  <p:childTnLst>
                                    <p:animEffect transition="out" filter="slide(fromBottom)">
                                      <p:cBhvr>
                                        <p:cTn id="36" dur="500"/>
                                        <p:tgtEl>
                                          <p:spTgt spid="52284"/>
                                        </p:tgtEl>
                                      </p:cBhvr>
                                    </p:animEffect>
                                    <p:set>
                                      <p:cBhvr>
                                        <p:cTn id="37" dur="1" fill="hold">
                                          <p:stCondLst>
                                            <p:cond delay="499"/>
                                          </p:stCondLst>
                                        </p:cTn>
                                        <p:tgtEl>
                                          <p:spTgt spid="52284"/>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2287"/>
                                        </p:tgtEl>
                                        <p:attrNameLst>
                                          <p:attrName>style.visibility</p:attrName>
                                        </p:attrNameLst>
                                      </p:cBhvr>
                                      <p:to>
                                        <p:strVal val="visible"/>
                                      </p:to>
                                    </p:set>
                                    <p:animEffect transition="in" filter="slide(fromTop)">
                                      <p:cBhvr>
                                        <p:cTn id="40" dur="500"/>
                                        <p:tgtEl>
                                          <p:spTgt spid="52287"/>
                                        </p:tgtEl>
                                      </p:cBhvr>
                                    </p:animEffect>
                                  </p:childTnLst>
                                </p:cTn>
                              </p:par>
                              <p:par>
                                <p:cTn id="41" presetID="12" presetClass="exit" presetSubtype="4" fill="hold" nodeType="withEffect">
                                  <p:stCondLst>
                                    <p:cond delay="4000"/>
                                  </p:stCondLst>
                                  <p:childTnLst>
                                    <p:animEffect transition="out" filter="slide(fromBottom)">
                                      <p:cBhvr>
                                        <p:cTn id="42" dur="500"/>
                                        <p:tgtEl>
                                          <p:spTgt spid="52287"/>
                                        </p:tgtEl>
                                      </p:cBhvr>
                                    </p:animEffect>
                                    <p:set>
                                      <p:cBhvr>
                                        <p:cTn id="43" dur="1" fill="hold">
                                          <p:stCondLst>
                                            <p:cond delay="499"/>
                                          </p:stCondLst>
                                        </p:cTn>
                                        <p:tgtEl>
                                          <p:spTgt spid="52287"/>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2290"/>
                                        </p:tgtEl>
                                        <p:attrNameLst>
                                          <p:attrName>style.visibility</p:attrName>
                                        </p:attrNameLst>
                                      </p:cBhvr>
                                      <p:to>
                                        <p:strVal val="visible"/>
                                      </p:to>
                                    </p:set>
                                    <p:animEffect transition="in" filter="slide(fromTop)">
                                      <p:cBhvr>
                                        <p:cTn id="46" dur="500"/>
                                        <p:tgtEl>
                                          <p:spTgt spid="52290"/>
                                        </p:tgtEl>
                                      </p:cBhvr>
                                    </p:animEffect>
                                  </p:childTnLst>
                                </p:cTn>
                              </p:par>
                              <p:par>
                                <p:cTn id="47" presetID="12" presetClass="exit" presetSubtype="4" fill="hold" nodeType="withEffect">
                                  <p:stCondLst>
                                    <p:cond delay="5000"/>
                                  </p:stCondLst>
                                  <p:childTnLst>
                                    <p:animEffect transition="out" filter="slide(fromBottom)">
                                      <p:cBhvr>
                                        <p:cTn id="48" dur="500"/>
                                        <p:tgtEl>
                                          <p:spTgt spid="52290"/>
                                        </p:tgtEl>
                                      </p:cBhvr>
                                    </p:animEffect>
                                    <p:set>
                                      <p:cBhvr>
                                        <p:cTn id="49" dur="1" fill="hold">
                                          <p:stCondLst>
                                            <p:cond delay="499"/>
                                          </p:stCondLst>
                                        </p:cTn>
                                        <p:tgtEl>
                                          <p:spTgt spid="52290"/>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2293"/>
                                        </p:tgtEl>
                                        <p:attrNameLst>
                                          <p:attrName>style.visibility</p:attrName>
                                        </p:attrNameLst>
                                      </p:cBhvr>
                                      <p:to>
                                        <p:strVal val="visible"/>
                                      </p:to>
                                    </p:set>
                                    <p:animEffect transition="in" filter="slide(fromTop)">
                                      <p:cBhvr>
                                        <p:cTn id="52" dur="500"/>
                                        <p:tgtEl>
                                          <p:spTgt spid="52293"/>
                                        </p:tgtEl>
                                      </p:cBhvr>
                                    </p:animEffect>
                                  </p:childTnLst>
                                </p:cTn>
                              </p:par>
                              <p:par>
                                <p:cTn id="53" presetID="12" presetClass="exit" presetSubtype="4" fill="hold" nodeType="withEffect">
                                  <p:stCondLst>
                                    <p:cond delay="6000"/>
                                  </p:stCondLst>
                                  <p:childTnLst>
                                    <p:animEffect transition="out" filter="slide(fromBottom)">
                                      <p:cBhvr>
                                        <p:cTn id="54" dur="500"/>
                                        <p:tgtEl>
                                          <p:spTgt spid="52293"/>
                                        </p:tgtEl>
                                      </p:cBhvr>
                                    </p:animEffect>
                                    <p:set>
                                      <p:cBhvr>
                                        <p:cTn id="55" dur="1" fill="hold">
                                          <p:stCondLst>
                                            <p:cond delay="499"/>
                                          </p:stCondLst>
                                        </p:cTn>
                                        <p:tgtEl>
                                          <p:spTgt spid="52293"/>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2296"/>
                                        </p:tgtEl>
                                        <p:attrNameLst>
                                          <p:attrName>style.visibility</p:attrName>
                                        </p:attrNameLst>
                                      </p:cBhvr>
                                      <p:to>
                                        <p:strVal val="visible"/>
                                      </p:to>
                                    </p:set>
                                    <p:animEffect transition="in" filter="slide(fromTop)">
                                      <p:cBhvr>
                                        <p:cTn id="58" dur="500"/>
                                        <p:tgtEl>
                                          <p:spTgt spid="52296"/>
                                        </p:tgtEl>
                                      </p:cBhvr>
                                    </p:animEffect>
                                  </p:childTnLst>
                                </p:cTn>
                              </p:par>
                              <p:par>
                                <p:cTn id="59" presetID="12" presetClass="exit" presetSubtype="4" fill="hold" nodeType="withEffect">
                                  <p:stCondLst>
                                    <p:cond delay="7000"/>
                                  </p:stCondLst>
                                  <p:childTnLst>
                                    <p:animEffect transition="out" filter="slide(fromBottom)">
                                      <p:cBhvr>
                                        <p:cTn id="60" dur="500"/>
                                        <p:tgtEl>
                                          <p:spTgt spid="52296"/>
                                        </p:tgtEl>
                                      </p:cBhvr>
                                    </p:animEffect>
                                    <p:set>
                                      <p:cBhvr>
                                        <p:cTn id="61" dur="1" fill="hold">
                                          <p:stCondLst>
                                            <p:cond delay="499"/>
                                          </p:stCondLst>
                                        </p:cTn>
                                        <p:tgtEl>
                                          <p:spTgt spid="52296"/>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2299"/>
                                        </p:tgtEl>
                                        <p:attrNameLst>
                                          <p:attrName>style.visibility</p:attrName>
                                        </p:attrNameLst>
                                      </p:cBhvr>
                                      <p:to>
                                        <p:strVal val="visible"/>
                                      </p:to>
                                    </p:set>
                                    <p:animEffect transition="in" filter="slide(fromTop)">
                                      <p:cBhvr>
                                        <p:cTn id="64" dur="500"/>
                                        <p:tgtEl>
                                          <p:spTgt spid="52299"/>
                                        </p:tgtEl>
                                      </p:cBhvr>
                                    </p:animEffect>
                                  </p:childTnLst>
                                </p:cTn>
                              </p:par>
                              <p:par>
                                <p:cTn id="65" presetID="12" presetClass="exit" presetSubtype="4" fill="hold" nodeType="withEffect">
                                  <p:stCondLst>
                                    <p:cond delay="8000"/>
                                  </p:stCondLst>
                                  <p:childTnLst>
                                    <p:animEffect transition="out" filter="slide(fromBottom)">
                                      <p:cBhvr>
                                        <p:cTn id="66" dur="500"/>
                                        <p:tgtEl>
                                          <p:spTgt spid="52299"/>
                                        </p:tgtEl>
                                      </p:cBhvr>
                                    </p:animEffect>
                                    <p:set>
                                      <p:cBhvr>
                                        <p:cTn id="67" dur="1" fill="hold">
                                          <p:stCondLst>
                                            <p:cond delay="499"/>
                                          </p:stCondLst>
                                        </p:cTn>
                                        <p:tgtEl>
                                          <p:spTgt spid="52299"/>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2302"/>
                                        </p:tgtEl>
                                        <p:attrNameLst>
                                          <p:attrName>style.visibility</p:attrName>
                                        </p:attrNameLst>
                                      </p:cBhvr>
                                      <p:to>
                                        <p:strVal val="visible"/>
                                      </p:to>
                                    </p:set>
                                    <p:animEffect transition="in" filter="slide(fromTop)">
                                      <p:cBhvr>
                                        <p:cTn id="70" dur="500"/>
                                        <p:tgtEl>
                                          <p:spTgt spid="52302"/>
                                        </p:tgtEl>
                                      </p:cBhvr>
                                    </p:animEffect>
                                  </p:childTnLst>
                                </p:cTn>
                              </p:par>
                              <p:par>
                                <p:cTn id="71" presetID="12" presetClass="exit" presetSubtype="4" fill="hold" nodeType="withEffect">
                                  <p:stCondLst>
                                    <p:cond delay="9000"/>
                                  </p:stCondLst>
                                  <p:childTnLst>
                                    <p:animEffect transition="out" filter="slide(fromBottom)">
                                      <p:cBhvr>
                                        <p:cTn id="72" dur="500"/>
                                        <p:tgtEl>
                                          <p:spTgt spid="52302"/>
                                        </p:tgtEl>
                                      </p:cBhvr>
                                    </p:animEffect>
                                    <p:set>
                                      <p:cBhvr>
                                        <p:cTn id="73" dur="1" fill="hold">
                                          <p:stCondLst>
                                            <p:cond delay="499"/>
                                          </p:stCondLst>
                                        </p:cTn>
                                        <p:tgtEl>
                                          <p:spTgt spid="52302"/>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2314"/>
                                        </p:tgtEl>
                                        <p:attrNameLst>
                                          <p:attrName>style.visibility</p:attrName>
                                        </p:attrNameLst>
                                      </p:cBhvr>
                                      <p:to>
                                        <p:strVal val="visible"/>
                                      </p:to>
                                    </p:set>
                                    <p:animEffect transition="in" filter="slide(fromTop)">
                                      <p:cBhvr>
                                        <p:cTn id="76" dur="500"/>
                                        <p:tgtEl>
                                          <p:spTgt spid="52314"/>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2320"/>
                                        </p:tgtEl>
                                        <p:attrNameLst>
                                          <p:attrName>style.visibility</p:attrName>
                                        </p:attrNameLst>
                                      </p:cBhvr>
                                      <p:to>
                                        <p:strVal val="visible"/>
                                      </p:to>
                                    </p:set>
                                    <p:animEffect transition="in" filter="slide(fromTop)">
                                      <p:cBhvr>
                                        <p:cTn id="79" dur="500"/>
                                        <p:tgtEl>
                                          <p:spTgt spid="52320"/>
                                        </p:tgtEl>
                                      </p:cBhvr>
                                    </p:animEffect>
                                  </p:childTnLst>
                                </p:cTn>
                              </p:par>
                              <p:par>
                                <p:cTn id="80" presetID="12" presetClass="exit" presetSubtype="4" fill="hold" nodeType="withEffect">
                                  <p:stCondLst>
                                    <p:cond delay="10000"/>
                                  </p:stCondLst>
                                  <p:childTnLst>
                                    <p:animEffect transition="out" filter="slide(fromBottom)">
                                      <p:cBhvr>
                                        <p:cTn id="81" dur="500"/>
                                        <p:tgtEl>
                                          <p:spTgt spid="52314"/>
                                        </p:tgtEl>
                                      </p:cBhvr>
                                    </p:animEffect>
                                    <p:set>
                                      <p:cBhvr>
                                        <p:cTn id="82" dur="1" fill="hold">
                                          <p:stCondLst>
                                            <p:cond delay="499"/>
                                          </p:stCondLst>
                                        </p:cTn>
                                        <p:tgtEl>
                                          <p:spTgt spid="52314"/>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2305"/>
                                        </p:tgtEl>
                                      </p:cBhvr>
                                    </p:animEffect>
                                    <p:set>
                                      <p:cBhvr>
                                        <p:cTn id="85" dur="1" fill="hold">
                                          <p:stCondLst>
                                            <p:cond delay="499"/>
                                          </p:stCondLst>
                                        </p:cTn>
                                        <p:tgtEl>
                                          <p:spTgt spid="52305"/>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2317"/>
                                        </p:tgtEl>
                                        <p:attrNameLst>
                                          <p:attrName>style.visibility</p:attrName>
                                        </p:attrNameLst>
                                      </p:cBhvr>
                                      <p:to>
                                        <p:strVal val="visible"/>
                                      </p:to>
                                    </p:set>
                                    <p:animEffect transition="in" filter="slide(fromTop)">
                                      <p:cBhvr>
                                        <p:cTn id="88" dur="500"/>
                                        <p:tgtEl>
                                          <p:spTgt spid="52317"/>
                                        </p:tgtEl>
                                      </p:cBhvr>
                                    </p:animEffect>
                                  </p:childTnLst>
                                </p:cTn>
                              </p:par>
                              <p:par>
                                <p:cTn id="89" presetID="12" presetClass="exit" presetSubtype="4" fill="hold" nodeType="withEffect">
                                  <p:stCondLst>
                                    <p:cond delay="11000"/>
                                  </p:stCondLst>
                                  <p:childTnLst>
                                    <p:animEffect transition="out" filter="slide(fromBottom)">
                                      <p:cBhvr>
                                        <p:cTn id="90" dur="500"/>
                                        <p:tgtEl>
                                          <p:spTgt spid="52320"/>
                                        </p:tgtEl>
                                      </p:cBhvr>
                                    </p:animEffect>
                                    <p:set>
                                      <p:cBhvr>
                                        <p:cTn id="91" dur="1" fill="hold">
                                          <p:stCondLst>
                                            <p:cond delay="499"/>
                                          </p:stCondLst>
                                        </p:cTn>
                                        <p:tgtEl>
                                          <p:spTgt spid="52320"/>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2323"/>
                                        </p:tgtEl>
                                        <p:attrNameLst>
                                          <p:attrName>style.visibility</p:attrName>
                                        </p:attrNameLst>
                                      </p:cBhvr>
                                      <p:to>
                                        <p:strVal val="visible"/>
                                      </p:to>
                                    </p:set>
                                    <p:animEffect transition="in" filter="slide(fromTop)">
                                      <p:cBhvr>
                                        <p:cTn id="94" dur="500"/>
                                        <p:tgtEl>
                                          <p:spTgt spid="52323"/>
                                        </p:tgtEl>
                                      </p:cBhvr>
                                    </p:animEffect>
                                  </p:childTnLst>
                                </p:cTn>
                              </p:par>
                              <p:par>
                                <p:cTn id="95" presetID="12" presetClass="exit" presetSubtype="4" fill="hold" nodeType="withEffect">
                                  <p:stCondLst>
                                    <p:cond delay="12000"/>
                                  </p:stCondLst>
                                  <p:childTnLst>
                                    <p:animEffect transition="out" filter="slide(fromBottom)">
                                      <p:cBhvr>
                                        <p:cTn id="96" dur="500"/>
                                        <p:tgtEl>
                                          <p:spTgt spid="52323"/>
                                        </p:tgtEl>
                                      </p:cBhvr>
                                    </p:animEffect>
                                    <p:set>
                                      <p:cBhvr>
                                        <p:cTn id="97" dur="1" fill="hold">
                                          <p:stCondLst>
                                            <p:cond delay="499"/>
                                          </p:stCondLst>
                                        </p:cTn>
                                        <p:tgtEl>
                                          <p:spTgt spid="52323"/>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2326"/>
                                        </p:tgtEl>
                                        <p:attrNameLst>
                                          <p:attrName>style.visibility</p:attrName>
                                        </p:attrNameLst>
                                      </p:cBhvr>
                                      <p:to>
                                        <p:strVal val="visible"/>
                                      </p:to>
                                    </p:set>
                                    <p:animEffect transition="in" filter="slide(fromTop)">
                                      <p:cBhvr>
                                        <p:cTn id="100" dur="500"/>
                                        <p:tgtEl>
                                          <p:spTgt spid="52326"/>
                                        </p:tgtEl>
                                      </p:cBhvr>
                                    </p:animEffect>
                                  </p:childTnLst>
                                </p:cTn>
                              </p:par>
                              <p:par>
                                <p:cTn id="101" presetID="12" presetClass="exit" presetSubtype="4" fill="hold" nodeType="withEffect">
                                  <p:stCondLst>
                                    <p:cond delay="13000"/>
                                  </p:stCondLst>
                                  <p:childTnLst>
                                    <p:animEffect transition="out" filter="slide(fromBottom)">
                                      <p:cBhvr>
                                        <p:cTn id="102" dur="500"/>
                                        <p:tgtEl>
                                          <p:spTgt spid="52326"/>
                                        </p:tgtEl>
                                      </p:cBhvr>
                                    </p:animEffect>
                                    <p:set>
                                      <p:cBhvr>
                                        <p:cTn id="103" dur="1" fill="hold">
                                          <p:stCondLst>
                                            <p:cond delay="499"/>
                                          </p:stCondLst>
                                        </p:cTn>
                                        <p:tgtEl>
                                          <p:spTgt spid="52326"/>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2329"/>
                                        </p:tgtEl>
                                        <p:attrNameLst>
                                          <p:attrName>style.visibility</p:attrName>
                                        </p:attrNameLst>
                                      </p:cBhvr>
                                      <p:to>
                                        <p:strVal val="visible"/>
                                      </p:to>
                                    </p:set>
                                    <p:animEffect transition="in" filter="slide(fromTop)">
                                      <p:cBhvr>
                                        <p:cTn id="106" dur="500"/>
                                        <p:tgtEl>
                                          <p:spTgt spid="52329"/>
                                        </p:tgtEl>
                                      </p:cBhvr>
                                    </p:animEffect>
                                  </p:childTnLst>
                                </p:cTn>
                              </p:par>
                              <p:par>
                                <p:cTn id="107" presetID="12" presetClass="exit" presetSubtype="4" fill="hold" nodeType="withEffect">
                                  <p:stCondLst>
                                    <p:cond delay="14000"/>
                                  </p:stCondLst>
                                  <p:childTnLst>
                                    <p:animEffect transition="out" filter="slide(fromBottom)">
                                      <p:cBhvr>
                                        <p:cTn id="108" dur="500"/>
                                        <p:tgtEl>
                                          <p:spTgt spid="52329"/>
                                        </p:tgtEl>
                                      </p:cBhvr>
                                    </p:animEffect>
                                    <p:set>
                                      <p:cBhvr>
                                        <p:cTn id="109" dur="1" fill="hold">
                                          <p:stCondLst>
                                            <p:cond delay="499"/>
                                          </p:stCondLst>
                                        </p:cTn>
                                        <p:tgtEl>
                                          <p:spTgt spid="52329"/>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2332"/>
                                        </p:tgtEl>
                                        <p:attrNameLst>
                                          <p:attrName>style.visibility</p:attrName>
                                        </p:attrNameLst>
                                      </p:cBhvr>
                                      <p:to>
                                        <p:strVal val="visible"/>
                                      </p:to>
                                    </p:set>
                                    <p:animEffect transition="in" filter="slide(fromTop)">
                                      <p:cBhvr>
                                        <p:cTn id="112" dur="500"/>
                                        <p:tgtEl>
                                          <p:spTgt spid="52332"/>
                                        </p:tgtEl>
                                      </p:cBhvr>
                                    </p:animEffect>
                                  </p:childTnLst>
                                </p:cTn>
                              </p:par>
                              <p:par>
                                <p:cTn id="113" presetID="12" presetClass="exit" presetSubtype="4" fill="hold" nodeType="withEffect">
                                  <p:stCondLst>
                                    <p:cond delay="15000"/>
                                  </p:stCondLst>
                                  <p:childTnLst>
                                    <p:animEffect transition="out" filter="slide(fromBottom)">
                                      <p:cBhvr>
                                        <p:cTn id="114" dur="500"/>
                                        <p:tgtEl>
                                          <p:spTgt spid="52332"/>
                                        </p:tgtEl>
                                      </p:cBhvr>
                                    </p:animEffect>
                                    <p:set>
                                      <p:cBhvr>
                                        <p:cTn id="115" dur="1" fill="hold">
                                          <p:stCondLst>
                                            <p:cond delay="499"/>
                                          </p:stCondLst>
                                        </p:cTn>
                                        <p:tgtEl>
                                          <p:spTgt spid="52332"/>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2335"/>
                                        </p:tgtEl>
                                        <p:attrNameLst>
                                          <p:attrName>style.visibility</p:attrName>
                                        </p:attrNameLst>
                                      </p:cBhvr>
                                      <p:to>
                                        <p:strVal val="visible"/>
                                      </p:to>
                                    </p:set>
                                    <p:animEffect transition="in" filter="slide(fromTop)">
                                      <p:cBhvr>
                                        <p:cTn id="118" dur="500"/>
                                        <p:tgtEl>
                                          <p:spTgt spid="52335"/>
                                        </p:tgtEl>
                                      </p:cBhvr>
                                    </p:animEffect>
                                  </p:childTnLst>
                                </p:cTn>
                              </p:par>
                              <p:par>
                                <p:cTn id="119" presetID="12" presetClass="exit" presetSubtype="4" fill="hold" nodeType="withEffect">
                                  <p:stCondLst>
                                    <p:cond delay="16000"/>
                                  </p:stCondLst>
                                  <p:childTnLst>
                                    <p:animEffect transition="out" filter="slide(fromBottom)">
                                      <p:cBhvr>
                                        <p:cTn id="120" dur="500"/>
                                        <p:tgtEl>
                                          <p:spTgt spid="52335"/>
                                        </p:tgtEl>
                                      </p:cBhvr>
                                    </p:animEffect>
                                    <p:set>
                                      <p:cBhvr>
                                        <p:cTn id="121" dur="1" fill="hold">
                                          <p:stCondLst>
                                            <p:cond delay="499"/>
                                          </p:stCondLst>
                                        </p:cTn>
                                        <p:tgtEl>
                                          <p:spTgt spid="52335"/>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2338"/>
                                        </p:tgtEl>
                                        <p:attrNameLst>
                                          <p:attrName>style.visibility</p:attrName>
                                        </p:attrNameLst>
                                      </p:cBhvr>
                                      <p:to>
                                        <p:strVal val="visible"/>
                                      </p:to>
                                    </p:set>
                                    <p:animEffect transition="in" filter="slide(fromTop)">
                                      <p:cBhvr>
                                        <p:cTn id="124" dur="500"/>
                                        <p:tgtEl>
                                          <p:spTgt spid="52338"/>
                                        </p:tgtEl>
                                      </p:cBhvr>
                                    </p:animEffect>
                                  </p:childTnLst>
                                </p:cTn>
                              </p:par>
                              <p:par>
                                <p:cTn id="125" presetID="12" presetClass="exit" presetSubtype="4" fill="hold" nodeType="withEffect">
                                  <p:stCondLst>
                                    <p:cond delay="17000"/>
                                  </p:stCondLst>
                                  <p:childTnLst>
                                    <p:animEffect transition="out" filter="slide(fromBottom)">
                                      <p:cBhvr>
                                        <p:cTn id="126" dur="500"/>
                                        <p:tgtEl>
                                          <p:spTgt spid="52338"/>
                                        </p:tgtEl>
                                      </p:cBhvr>
                                    </p:animEffect>
                                    <p:set>
                                      <p:cBhvr>
                                        <p:cTn id="127" dur="1" fill="hold">
                                          <p:stCondLst>
                                            <p:cond delay="499"/>
                                          </p:stCondLst>
                                        </p:cTn>
                                        <p:tgtEl>
                                          <p:spTgt spid="52338"/>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2341"/>
                                        </p:tgtEl>
                                        <p:attrNameLst>
                                          <p:attrName>style.visibility</p:attrName>
                                        </p:attrNameLst>
                                      </p:cBhvr>
                                      <p:to>
                                        <p:strVal val="visible"/>
                                      </p:to>
                                    </p:set>
                                    <p:animEffect transition="in" filter="slide(fromTop)">
                                      <p:cBhvr>
                                        <p:cTn id="130" dur="500"/>
                                        <p:tgtEl>
                                          <p:spTgt spid="52341"/>
                                        </p:tgtEl>
                                      </p:cBhvr>
                                    </p:animEffect>
                                  </p:childTnLst>
                                </p:cTn>
                              </p:par>
                              <p:par>
                                <p:cTn id="131" presetID="12" presetClass="exit" presetSubtype="4" fill="hold" nodeType="withEffect">
                                  <p:stCondLst>
                                    <p:cond delay="18000"/>
                                  </p:stCondLst>
                                  <p:childTnLst>
                                    <p:animEffect transition="out" filter="slide(fromBottom)">
                                      <p:cBhvr>
                                        <p:cTn id="132" dur="500"/>
                                        <p:tgtEl>
                                          <p:spTgt spid="52341"/>
                                        </p:tgtEl>
                                      </p:cBhvr>
                                    </p:animEffect>
                                    <p:set>
                                      <p:cBhvr>
                                        <p:cTn id="133" dur="1" fill="hold">
                                          <p:stCondLst>
                                            <p:cond delay="499"/>
                                          </p:stCondLst>
                                        </p:cTn>
                                        <p:tgtEl>
                                          <p:spTgt spid="52341"/>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2344"/>
                                        </p:tgtEl>
                                        <p:attrNameLst>
                                          <p:attrName>style.visibility</p:attrName>
                                        </p:attrNameLst>
                                      </p:cBhvr>
                                      <p:to>
                                        <p:strVal val="visible"/>
                                      </p:to>
                                    </p:set>
                                    <p:animEffect transition="in" filter="slide(fromTop)">
                                      <p:cBhvr>
                                        <p:cTn id="136" dur="500"/>
                                        <p:tgtEl>
                                          <p:spTgt spid="52344"/>
                                        </p:tgtEl>
                                      </p:cBhvr>
                                    </p:animEffect>
                                  </p:childTnLst>
                                </p:cTn>
                              </p:par>
                              <p:par>
                                <p:cTn id="137" presetID="12" presetClass="exit" presetSubtype="4" fill="hold" nodeType="withEffect">
                                  <p:stCondLst>
                                    <p:cond delay="19000"/>
                                  </p:stCondLst>
                                  <p:childTnLst>
                                    <p:animEffect transition="out" filter="slide(fromBottom)">
                                      <p:cBhvr>
                                        <p:cTn id="138" dur="500"/>
                                        <p:tgtEl>
                                          <p:spTgt spid="52344"/>
                                        </p:tgtEl>
                                      </p:cBhvr>
                                    </p:animEffect>
                                    <p:set>
                                      <p:cBhvr>
                                        <p:cTn id="139" dur="1" fill="hold">
                                          <p:stCondLst>
                                            <p:cond delay="499"/>
                                          </p:stCondLst>
                                        </p:cTn>
                                        <p:tgtEl>
                                          <p:spTgt spid="52344"/>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2347"/>
                                        </p:tgtEl>
                                        <p:attrNameLst>
                                          <p:attrName>style.visibility</p:attrName>
                                        </p:attrNameLst>
                                      </p:cBhvr>
                                      <p:to>
                                        <p:strVal val="visible"/>
                                      </p:to>
                                    </p:set>
                                    <p:animEffect transition="in" filter="slide(fromTop)">
                                      <p:cBhvr>
                                        <p:cTn id="142" dur="500"/>
                                        <p:tgtEl>
                                          <p:spTgt spid="52347"/>
                                        </p:tgtEl>
                                      </p:cBhvr>
                                    </p:animEffect>
                                  </p:childTnLst>
                                </p:cTn>
                              </p:par>
                              <p:par>
                                <p:cTn id="143" presetID="12" presetClass="exit" presetSubtype="4" fill="hold" nodeType="withEffect">
                                  <p:stCondLst>
                                    <p:cond delay="20000"/>
                                  </p:stCondLst>
                                  <p:childTnLst>
                                    <p:animEffect transition="out" filter="slide(fromBottom)">
                                      <p:cBhvr>
                                        <p:cTn id="144" dur="500"/>
                                        <p:tgtEl>
                                          <p:spTgt spid="52347"/>
                                        </p:tgtEl>
                                      </p:cBhvr>
                                    </p:animEffect>
                                    <p:set>
                                      <p:cBhvr>
                                        <p:cTn id="145" dur="1" fill="hold">
                                          <p:stCondLst>
                                            <p:cond delay="499"/>
                                          </p:stCondLst>
                                        </p:cTn>
                                        <p:tgtEl>
                                          <p:spTgt spid="52347"/>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2317"/>
                                        </p:tgtEl>
                                      </p:cBhvr>
                                    </p:animEffect>
                                    <p:set>
                                      <p:cBhvr>
                                        <p:cTn id="148" dur="1" fill="hold">
                                          <p:stCondLst>
                                            <p:cond delay="499"/>
                                          </p:stCondLst>
                                        </p:cTn>
                                        <p:tgtEl>
                                          <p:spTgt spid="52317"/>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2350"/>
                                        </p:tgtEl>
                                        <p:attrNameLst>
                                          <p:attrName>style.visibility</p:attrName>
                                        </p:attrNameLst>
                                      </p:cBhvr>
                                      <p:to>
                                        <p:strVal val="visible"/>
                                      </p:to>
                                    </p:set>
                                    <p:animEffect transition="in" filter="slide(fromTop)">
                                      <p:cBhvr>
                                        <p:cTn id="151" dur="500"/>
                                        <p:tgtEl>
                                          <p:spTgt spid="52350"/>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2353"/>
                                        </p:tgtEl>
                                        <p:attrNameLst>
                                          <p:attrName>style.visibility</p:attrName>
                                        </p:attrNameLst>
                                      </p:cBhvr>
                                      <p:to>
                                        <p:strVal val="visible"/>
                                      </p:to>
                                    </p:set>
                                    <p:animEffect transition="in" filter="slide(fromTop)">
                                      <p:cBhvr>
                                        <p:cTn id="154" dur="500"/>
                                        <p:tgtEl>
                                          <p:spTgt spid="52353"/>
                                        </p:tgtEl>
                                      </p:cBhvr>
                                    </p:animEffect>
                                  </p:childTnLst>
                                </p:cTn>
                              </p:par>
                              <p:par>
                                <p:cTn id="155" presetID="12" presetClass="exit" presetSubtype="4" fill="hold" nodeType="withEffect">
                                  <p:stCondLst>
                                    <p:cond delay="21000"/>
                                  </p:stCondLst>
                                  <p:childTnLst>
                                    <p:animEffect transition="out" filter="slide(fromBottom)">
                                      <p:cBhvr>
                                        <p:cTn id="156" dur="500"/>
                                        <p:tgtEl>
                                          <p:spTgt spid="52353"/>
                                        </p:tgtEl>
                                      </p:cBhvr>
                                    </p:animEffect>
                                    <p:set>
                                      <p:cBhvr>
                                        <p:cTn id="157" dur="1" fill="hold">
                                          <p:stCondLst>
                                            <p:cond delay="499"/>
                                          </p:stCondLst>
                                        </p:cTn>
                                        <p:tgtEl>
                                          <p:spTgt spid="52353"/>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2356"/>
                                        </p:tgtEl>
                                        <p:attrNameLst>
                                          <p:attrName>style.visibility</p:attrName>
                                        </p:attrNameLst>
                                      </p:cBhvr>
                                      <p:to>
                                        <p:strVal val="visible"/>
                                      </p:to>
                                    </p:set>
                                    <p:animEffect transition="in" filter="slide(fromTop)">
                                      <p:cBhvr>
                                        <p:cTn id="160" dur="500"/>
                                        <p:tgtEl>
                                          <p:spTgt spid="52356"/>
                                        </p:tgtEl>
                                      </p:cBhvr>
                                    </p:animEffect>
                                  </p:childTnLst>
                                </p:cTn>
                              </p:par>
                              <p:par>
                                <p:cTn id="161" presetID="12" presetClass="exit" presetSubtype="4" fill="hold" nodeType="withEffect">
                                  <p:stCondLst>
                                    <p:cond delay="22000"/>
                                  </p:stCondLst>
                                  <p:childTnLst>
                                    <p:animEffect transition="out" filter="slide(fromBottom)">
                                      <p:cBhvr>
                                        <p:cTn id="162" dur="500"/>
                                        <p:tgtEl>
                                          <p:spTgt spid="52356"/>
                                        </p:tgtEl>
                                      </p:cBhvr>
                                    </p:animEffect>
                                    <p:set>
                                      <p:cBhvr>
                                        <p:cTn id="163" dur="1" fill="hold">
                                          <p:stCondLst>
                                            <p:cond delay="499"/>
                                          </p:stCondLst>
                                        </p:cTn>
                                        <p:tgtEl>
                                          <p:spTgt spid="52356"/>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2359"/>
                                        </p:tgtEl>
                                        <p:attrNameLst>
                                          <p:attrName>style.visibility</p:attrName>
                                        </p:attrNameLst>
                                      </p:cBhvr>
                                      <p:to>
                                        <p:strVal val="visible"/>
                                      </p:to>
                                    </p:set>
                                    <p:animEffect transition="in" filter="slide(fromTop)">
                                      <p:cBhvr>
                                        <p:cTn id="166" dur="500"/>
                                        <p:tgtEl>
                                          <p:spTgt spid="52359"/>
                                        </p:tgtEl>
                                      </p:cBhvr>
                                    </p:animEffect>
                                  </p:childTnLst>
                                </p:cTn>
                              </p:par>
                              <p:par>
                                <p:cTn id="167" presetID="12" presetClass="exit" presetSubtype="4" fill="hold" nodeType="withEffect">
                                  <p:stCondLst>
                                    <p:cond delay="23000"/>
                                  </p:stCondLst>
                                  <p:childTnLst>
                                    <p:animEffect transition="out" filter="slide(fromBottom)">
                                      <p:cBhvr>
                                        <p:cTn id="168" dur="500"/>
                                        <p:tgtEl>
                                          <p:spTgt spid="52359"/>
                                        </p:tgtEl>
                                      </p:cBhvr>
                                    </p:animEffect>
                                    <p:set>
                                      <p:cBhvr>
                                        <p:cTn id="169" dur="1" fill="hold">
                                          <p:stCondLst>
                                            <p:cond delay="499"/>
                                          </p:stCondLst>
                                        </p:cTn>
                                        <p:tgtEl>
                                          <p:spTgt spid="52359"/>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2362"/>
                                        </p:tgtEl>
                                        <p:attrNameLst>
                                          <p:attrName>style.visibility</p:attrName>
                                        </p:attrNameLst>
                                      </p:cBhvr>
                                      <p:to>
                                        <p:strVal val="visible"/>
                                      </p:to>
                                    </p:set>
                                    <p:animEffect transition="in" filter="slide(fromTop)">
                                      <p:cBhvr>
                                        <p:cTn id="172" dur="500"/>
                                        <p:tgtEl>
                                          <p:spTgt spid="52362"/>
                                        </p:tgtEl>
                                      </p:cBhvr>
                                    </p:animEffect>
                                  </p:childTnLst>
                                </p:cTn>
                              </p:par>
                              <p:par>
                                <p:cTn id="173" presetID="12" presetClass="exit" presetSubtype="4" fill="hold" nodeType="withEffect">
                                  <p:stCondLst>
                                    <p:cond delay="24000"/>
                                  </p:stCondLst>
                                  <p:childTnLst>
                                    <p:animEffect transition="out" filter="slide(fromBottom)">
                                      <p:cBhvr>
                                        <p:cTn id="174" dur="500"/>
                                        <p:tgtEl>
                                          <p:spTgt spid="52362"/>
                                        </p:tgtEl>
                                      </p:cBhvr>
                                    </p:animEffect>
                                    <p:set>
                                      <p:cBhvr>
                                        <p:cTn id="175" dur="1" fill="hold">
                                          <p:stCondLst>
                                            <p:cond delay="499"/>
                                          </p:stCondLst>
                                        </p:cTn>
                                        <p:tgtEl>
                                          <p:spTgt spid="52362"/>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2365"/>
                                        </p:tgtEl>
                                        <p:attrNameLst>
                                          <p:attrName>style.visibility</p:attrName>
                                        </p:attrNameLst>
                                      </p:cBhvr>
                                      <p:to>
                                        <p:strVal val="visible"/>
                                      </p:to>
                                    </p:set>
                                    <p:animEffect transition="in" filter="slide(fromTop)">
                                      <p:cBhvr>
                                        <p:cTn id="178" dur="500"/>
                                        <p:tgtEl>
                                          <p:spTgt spid="52365"/>
                                        </p:tgtEl>
                                      </p:cBhvr>
                                    </p:animEffect>
                                  </p:childTnLst>
                                </p:cTn>
                              </p:par>
                              <p:par>
                                <p:cTn id="179" presetID="12" presetClass="exit" presetSubtype="4" fill="hold" nodeType="withEffect">
                                  <p:stCondLst>
                                    <p:cond delay="25000"/>
                                  </p:stCondLst>
                                  <p:childTnLst>
                                    <p:animEffect transition="out" filter="slide(fromBottom)">
                                      <p:cBhvr>
                                        <p:cTn id="180" dur="500"/>
                                        <p:tgtEl>
                                          <p:spTgt spid="52365"/>
                                        </p:tgtEl>
                                      </p:cBhvr>
                                    </p:animEffect>
                                    <p:set>
                                      <p:cBhvr>
                                        <p:cTn id="181" dur="1" fill="hold">
                                          <p:stCondLst>
                                            <p:cond delay="499"/>
                                          </p:stCondLst>
                                        </p:cTn>
                                        <p:tgtEl>
                                          <p:spTgt spid="52365"/>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2368"/>
                                        </p:tgtEl>
                                        <p:attrNameLst>
                                          <p:attrName>style.visibility</p:attrName>
                                        </p:attrNameLst>
                                      </p:cBhvr>
                                      <p:to>
                                        <p:strVal val="visible"/>
                                      </p:to>
                                    </p:set>
                                    <p:animEffect transition="in" filter="slide(fromTop)">
                                      <p:cBhvr>
                                        <p:cTn id="184" dur="500"/>
                                        <p:tgtEl>
                                          <p:spTgt spid="52368"/>
                                        </p:tgtEl>
                                      </p:cBhvr>
                                    </p:animEffect>
                                  </p:childTnLst>
                                </p:cTn>
                              </p:par>
                              <p:par>
                                <p:cTn id="185" presetID="12" presetClass="exit" presetSubtype="4" fill="hold" nodeType="withEffect">
                                  <p:stCondLst>
                                    <p:cond delay="26000"/>
                                  </p:stCondLst>
                                  <p:childTnLst>
                                    <p:animEffect transition="out" filter="slide(fromBottom)">
                                      <p:cBhvr>
                                        <p:cTn id="186" dur="500"/>
                                        <p:tgtEl>
                                          <p:spTgt spid="52368"/>
                                        </p:tgtEl>
                                      </p:cBhvr>
                                    </p:animEffect>
                                    <p:set>
                                      <p:cBhvr>
                                        <p:cTn id="187" dur="1" fill="hold">
                                          <p:stCondLst>
                                            <p:cond delay="499"/>
                                          </p:stCondLst>
                                        </p:cTn>
                                        <p:tgtEl>
                                          <p:spTgt spid="52368"/>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2371"/>
                                        </p:tgtEl>
                                        <p:attrNameLst>
                                          <p:attrName>style.visibility</p:attrName>
                                        </p:attrNameLst>
                                      </p:cBhvr>
                                      <p:to>
                                        <p:strVal val="visible"/>
                                      </p:to>
                                    </p:set>
                                    <p:animEffect transition="in" filter="slide(fromTop)">
                                      <p:cBhvr>
                                        <p:cTn id="190" dur="500"/>
                                        <p:tgtEl>
                                          <p:spTgt spid="52371"/>
                                        </p:tgtEl>
                                      </p:cBhvr>
                                    </p:animEffect>
                                  </p:childTnLst>
                                </p:cTn>
                              </p:par>
                              <p:par>
                                <p:cTn id="191" presetID="12" presetClass="exit" presetSubtype="4" fill="hold" nodeType="withEffect">
                                  <p:stCondLst>
                                    <p:cond delay="27000"/>
                                  </p:stCondLst>
                                  <p:childTnLst>
                                    <p:animEffect transition="out" filter="slide(fromBottom)">
                                      <p:cBhvr>
                                        <p:cTn id="192" dur="500"/>
                                        <p:tgtEl>
                                          <p:spTgt spid="52371"/>
                                        </p:tgtEl>
                                      </p:cBhvr>
                                    </p:animEffect>
                                    <p:set>
                                      <p:cBhvr>
                                        <p:cTn id="193" dur="1" fill="hold">
                                          <p:stCondLst>
                                            <p:cond delay="499"/>
                                          </p:stCondLst>
                                        </p:cTn>
                                        <p:tgtEl>
                                          <p:spTgt spid="52371"/>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2374"/>
                                        </p:tgtEl>
                                        <p:attrNameLst>
                                          <p:attrName>style.visibility</p:attrName>
                                        </p:attrNameLst>
                                      </p:cBhvr>
                                      <p:to>
                                        <p:strVal val="visible"/>
                                      </p:to>
                                    </p:set>
                                    <p:animEffect transition="in" filter="slide(fromTop)">
                                      <p:cBhvr>
                                        <p:cTn id="196" dur="500"/>
                                        <p:tgtEl>
                                          <p:spTgt spid="52374"/>
                                        </p:tgtEl>
                                      </p:cBhvr>
                                    </p:animEffect>
                                  </p:childTnLst>
                                </p:cTn>
                              </p:par>
                              <p:par>
                                <p:cTn id="197" presetID="12" presetClass="exit" presetSubtype="4" fill="hold" nodeType="withEffect">
                                  <p:stCondLst>
                                    <p:cond delay="28000"/>
                                  </p:stCondLst>
                                  <p:childTnLst>
                                    <p:animEffect transition="out" filter="slide(fromBottom)">
                                      <p:cBhvr>
                                        <p:cTn id="198" dur="500"/>
                                        <p:tgtEl>
                                          <p:spTgt spid="52374"/>
                                        </p:tgtEl>
                                      </p:cBhvr>
                                    </p:animEffect>
                                    <p:set>
                                      <p:cBhvr>
                                        <p:cTn id="199" dur="1" fill="hold">
                                          <p:stCondLst>
                                            <p:cond delay="499"/>
                                          </p:stCondLst>
                                        </p:cTn>
                                        <p:tgtEl>
                                          <p:spTgt spid="52374"/>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2377"/>
                                        </p:tgtEl>
                                        <p:attrNameLst>
                                          <p:attrName>style.visibility</p:attrName>
                                        </p:attrNameLst>
                                      </p:cBhvr>
                                      <p:to>
                                        <p:strVal val="visible"/>
                                      </p:to>
                                    </p:set>
                                    <p:animEffect transition="in" filter="slide(fromTop)">
                                      <p:cBhvr>
                                        <p:cTn id="202" dur="500"/>
                                        <p:tgtEl>
                                          <p:spTgt spid="52377"/>
                                        </p:tgtEl>
                                      </p:cBhvr>
                                    </p:animEffect>
                                  </p:childTnLst>
                                </p:cTn>
                              </p:par>
                              <p:par>
                                <p:cTn id="203" presetID="12" presetClass="exit" presetSubtype="4" fill="hold" nodeType="withEffect">
                                  <p:stCondLst>
                                    <p:cond delay="29000"/>
                                  </p:stCondLst>
                                  <p:childTnLst>
                                    <p:animEffect transition="out" filter="slide(fromBottom)">
                                      <p:cBhvr>
                                        <p:cTn id="204" dur="500"/>
                                        <p:tgtEl>
                                          <p:spTgt spid="52377"/>
                                        </p:tgtEl>
                                      </p:cBhvr>
                                    </p:animEffect>
                                    <p:set>
                                      <p:cBhvr>
                                        <p:cTn id="205" dur="1" fill="hold">
                                          <p:stCondLst>
                                            <p:cond delay="499"/>
                                          </p:stCondLst>
                                        </p:cTn>
                                        <p:tgtEl>
                                          <p:spTgt spid="52377"/>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2380"/>
                                        </p:tgtEl>
                                        <p:attrNameLst>
                                          <p:attrName>style.visibility</p:attrName>
                                        </p:attrNameLst>
                                      </p:cBhvr>
                                      <p:to>
                                        <p:strVal val="visible"/>
                                      </p:to>
                                    </p:set>
                                    <p:animEffect transition="in" filter="slide(fromTop)">
                                      <p:cBhvr>
                                        <p:cTn id="208" dur="500"/>
                                        <p:tgtEl>
                                          <p:spTgt spid="52380"/>
                                        </p:tgtEl>
                                      </p:cBhvr>
                                    </p:animEffect>
                                  </p:childTnLst>
                                </p:cTn>
                              </p:par>
                              <p:par>
                                <p:cTn id="209" presetID="12" presetClass="exit" presetSubtype="4" fill="hold" nodeType="withEffect">
                                  <p:stCondLst>
                                    <p:cond delay="30000"/>
                                  </p:stCondLst>
                                  <p:childTnLst>
                                    <p:animEffect transition="out" filter="slide(fromBottom)">
                                      <p:cBhvr>
                                        <p:cTn id="210" dur="500"/>
                                        <p:tgtEl>
                                          <p:spTgt spid="52350"/>
                                        </p:tgtEl>
                                      </p:cBhvr>
                                    </p:animEffect>
                                    <p:set>
                                      <p:cBhvr>
                                        <p:cTn id="211" dur="1" fill="hold">
                                          <p:stCondLst>
                                            <p:cond delay="499"/>
                                          </p:stCondLst>
                                        </p:cTn>
                                        <p:tgtEl>
                                          <p:spTgt spid="52350"/>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2383"/>
                                        </p:tgtEl>
                                        <p:attrNameLst>
                                          <p:attrName>style.visibility</p:attrName>
                                        </p:attrNameLst>
                                      </p:cBhvr>
                                      <p:to>
                                        <p:strVal val="visible"/>
                                      </p:to>
                                    </p:set>
                                    <p:animEffect transition="in" filter="slide(fromTop)">
                                      <p:cBhvr>
                                        <p:cTn id="214" dur="500"/>
                                        <p:tgtEl>
                                          <p:spTgt spid="52383"/>
                                        </p:tgtEl>
                                      </p:cBhvr>
                                    </p:animEffect>
                                  </p:childTnLst>
                                </p:cTn>
                              </p:par>
                              <p:par>
                                <p:cTn id="215" presetID="12" presetClass="exit" presetSubtype="4" fill="hold" nodeType="withEffect">
                                  <p:stCondLst>
                                    <p:cond delay="30000"/>
                                  </p:stCondLst>
                                  <p:childTnLst>
                                    <p:animEffect transition="out" filter="slide(fromBottom)">
                                      <p:cBhvr>
                                        <p:cTn id="216" dur="500"/>
                                        <p:tgtEl>
                                          <p:spTgt spid="52380"/>
                                        </p:tgtEl>
                                      </p:cBhvr>
                                    </p:animEffect>
                                    <p:set>
                                      <p:cBhvr>
                                        <p:cTn id="217" dur="1" fill="hold">
                                          <p:stCondLst>
                                            <p:cond delay="499"/>
                                          </p:stCondLst>
                                        </p:cTn>
                                        <p:tgtEl>
                                          <p:spTgt spid="52380"/>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2413"/>
                                        </p:tgtEl>
                                        <p:attrNameLst>
                                          <p:attrName>style.visibility</p:attrName>
                                        </p:attrNameLst>
                                      </p:cBhvr>
                                      <p:to>
                                        <p:strVal val="visible"/>
                                      </p:to>
                                    </p:set>
                                    <p:animEffect transition="in" filter="slide(fromTop)">
                                      <p:cBhvr>
                                        <p:cTn id="220" dur="500"/>
                                        <p:tgtEl>
                                          <p:spTgt spid="52413"/>
                                        </p:tgtEl>
                                      </p:cBhvr>
                                    </p:animEffect>
                                  </p:childTnLst>
                                </p:cTn>
                              </p:par>
                              <p:par>
                                <p:cTn id="221" presetID="12" presetClass="exit" presetSubtype="4" fill="hold" nodeType="withEffect">
                                  <p:stCondLst>
                                    <p:cond delay="31000"/>
                                  </p:stCondLst>
                                  <p:childTnLst>
                                    <p:animEffect transition="out" filter="slide(fromBottom)">
                                      <p:cBhvr>
                                        <p:cTn id="222" dur="500"/>
                                        <p:tgtEl>
                                          <p:spTgt spid="52383"/>
                                        </p:tgtEl>
                                      </p:cBhvr>
                                    </p:animEffect>
                                    <p:set>
                                      <p:cBhvr>
                                        <p:cTn id="223" dur="1" fill="hold">
                                          <p:stCondLst>
                                            <p:cond delay="499"/>
                                          </p:stCondLst>
                                        </p:cTn>
                                        <p:tgtEl>
                                          <p:spTgt spid="52383"/>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2386"/>
                                        </p:tgtEl>
                                        <p:attrNameLst>
                                          <p:attrName>style.visibility</p:attrName>
                                        </p:attrNameLst>
                                      </p:cBhvr>
                                      <p:to>
                                        <p:strVal val="visible"/>
                                      </p:to>
                                    </p:set>
                                    <p:animEffect transition="in" filter="slide(fromTop)">
                                      <p:cBhvr>
                                        <p:cTn id="226" dur="500"/>
                                        <p:tgtEl>
                                          <p:spTgt spid="52386"/>
                                        </p:tgtEl>
                                      </p:cBhvr>
                                    </p:animEffect>
                                  </p:childTnLst>
                                </p:cTn>
                              </p:par>
                              <p:par>
                                <p:cTn id="227" presetID="12" presetClass="exit" presetSubtype="4" fill="hold" nodeType="withEffect">
                                  <p:stCondLst>
                                    <p:cond delay="32000"/>
                                  </p:stCondLst>
                                  <p:childTnLst>
                                    <p:animEffect transition="out" filter="slide(fromBottom)">
                                      <p:cBhvr>
                                        <p:cTn id="228" dur="500"/>
                                        <p:tgtEl>
                                          <p:spTgt spid="52386"/>
                                        </p:tgtEl>
                                      </p:cBhvr>
                                    </p:animEffect>
                                    <p:set>
                                      <p:cBhvr>
                                        <p:cTn id="229" dur="1" fill="hold">
                                          <p:stCondLst>
                                            <p:cond delay="499"/>
                                          </p:stCondLst>
                                        </p:cTn>
                                        <p:tgtEl>
                                          <p:spTgt spid="52386"/>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2389"/>
                                        </p:tgtEl>
                                        <p:attrNameLst>
                                          <p:attrName>style.visibility</p:attrName>
                                        </p:attrNameLst>
                                      </p:cBhvr>
                                      <p:to>
                                        <p:strVal val="visible"/>
                                      </p:to>
                                    </p:set>
                                    <p:animEffect transition="in" filter="slide(fromTop)">
                                      <p:cBhvr>
                                        <p:cTn id="232" dur="500"/>
                                        <p:tgtEl>
                                          <p:spTgt spid="52389"/>
                                        </p:tgtEl>
                                      </p:cBhvr>
                                    </p:animEffect>
                                  </p:childTnLst>
                                </p:cTn>
                              </p:par>
                              <p:par>
                                <p:cTn id="233" presetID="12" presetClass="exit" presetSubtype="4" fill="hold" nodeType="withEffect">
                                  <p:stCondLst>
                                    <p:cond delay="33000"/>
                                  </p:stCondLst>
                                  <p:childTnLst>
                                    <p:animEffect transition="out" filter="slide(fromBottom)">
                                      <p:cBhvr>
                                        <p:cTn id="234" dur="500"/>
                                        <p:tgtEl>
                                          <p:spTgt spid="52389"/>
                                        </p:tgtEl>
                                      </p:cBhvr>
                                    </p:animEffect>
                                    <p:set>
                                      <p:cBhvr>
                                        <p:cTn id="235" dur="1" fill="hold">
                                          <p:stCondLst>
                                            <p:cond delay="499"/>
                                          </p:stCondLst>
                                        </p:cTn>
                                        <p:tgtEl>
                                          <p:spTgt spid="52389"/>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2392"/>
                                        </p:tgtEl>
                                        <p:attrNameLst>
                                          <p:attrName>style.visibility</p:attrName>
                                        </p:attrNameLst>
                                      </p:cBhvr>
                                      <p:to>
                                        <p:strVal val="visible"/>
                                      </p:to>
                                    </p:set>
                                    <p:animEffect transition="in" filter="slide(fromTop)">
                                      <p:cBhvr>
                                        <p:cTn id="238" dur="500"/>
                                        <p:tgtEl>
                                          <p:spTgt spid="52392"/>
                                        </p:tgtEl>
                                      </p:cBhvr>
                                    </p:animEffect>
                                  </p:childTnLst>
                                </p:cTn>
                              </p:par>
                              <p:par>
                                <p:cTn id="239" presetID="12" presetClass="exit" presetSubtype="4" fill="hold" nodeType="withEffect">
                                  <p:stCondLst>
                                    <p:cond delay="34000"/>
                                  </p:stCondLst>
                                  <p:childTnLst>
                                    <p:animEffect transition="out" filter="slide(fromBottom)">
                                      <p:cBhvr>
                                        <p:cTn id="240" dur="500"/>
                                        <p:tgtEl>
                                          <p:spTgt spid="52392"/>
                                        </p:tgtEl>
                                      </p:cBhvr>
                                    </p:animEffect>
                                    <p:set>
                                      <p:cBhvr>
                                        <p:cTn id="241" dur="1" fill="hold">
                                          <p:stCondLst>
                                            <p:cond delay="499"/>
                                          </p:stCondLst>
                                        </p:cTn>
                                        <p:tgtEl>
                                          <p:spTgt spid="52392"/>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2395"/>
                                        </p:tgtEl>
                                        <p:attrNameLst>
                                          <p:attrName>style.visibility</p:attrName>
                                        </p:attrNameLst>
                                      </p:cBhvr>
                                      <p:to>
                                        <p:strVal val="visible"/>
                                      </p:to>
                                    </p:set>
                                    <p:animEffect transition="in" filter="slide(fromTop)">
                                      <p:cBhvr>
                                        <p:cTn id="244" dur="500"/>
                                        <p:tgtEl>
                                          <p:spTgt spid="52395"/>
                                        </p:tgtEl>
                                      </p:cBhvr>
                                    </p:animEffect>
                                  </p:childTnLst>
                                </p:cTn>
                              </p:par>
                              <p:par>
                                <p:cTn id="245" presetID="12" presetClass="exit" presetSubtype="4" fill="hold" nodeType="withEffect">
                                  <p:stCondLst>
                                    <p:cond delay="35000"/>
                                  </p:stCondLst>
                                  <p:childTnLst>
                                    <p:animEffect transition="out" filter="slide(fromBottom)">
                                      <p:cBhvr>
                                        <p:cTn id="246" dur="500"/>
                                        <p:tgtEl>
                                          <p:spTgt spid="52395"/>
                                        </p:tgtEl>
                                      </p:cBhvr>
                                    </p:animEffect>
                                    <p:set>
                                      <p:cBhvr>
                                        <p:cTn id="247" dur="1" fill="hold">
                                          <p:stCondLst>
                                            <p:cond delay="499"/>
                                          </p:stCondLst>
                                        </p:cTn>
                                        <p:tgtEl>
                                          <p:spTgt spid="52395"/>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2398"/>
                                        </p:tgtEl>
                                        <p:attrNameLst>
                                          <p:attrName>style.visibility</p:attrName>
                                        </p:attrNameLst>
                                      </p:cBhvr>
                                      <p:to>
                                        <p:strVal val="visible"/>
                                      </p:to>
                                    </p:set>
                                    <p:animEffect transition="in" filter="slide(fromTop)">
                                      <p:cBhvr>
                                        <p:cTn id="250" dur="500"/>
                                        <p:tgtEl>
                                          <p:spTgt spid="52398"/>
                                        </p:tgtEl>
                                      </p:cBhvr>
                                    </p:animEffect>
                                  </p:childTnLst>
                                </p:cTn>
                              </p:par>
                              <p:par>
                                <p:cTn id="251" presetID="12" presetClass="exit" presetSubtype="4" fill="hold" nodeType="withEffect">
                                  <p:stCondLst>
                                    <p:cond delay="36000"/>
                                  </p:stCondLst>
                                  <p:childTnLst>
                                    <p:animEffect transition="out" filter="slide(fromBottom)">
                                      <p:cBhvr>
                                        <p:cTn id="252" dur="500"/>
                                        <p:tgtEl>
                                          <p:spTgt spid="52398"/>
                                        </p:tgtEl>
                                      </p:cBhvr>
                                    </p:animEffect>
                                    <p:set>
                                      <p:cBhvr>
                                        <p:cTn id="253" dur="1" fill="hold">
                                          <p:stCondLst>
                                            <p:cond delay="499"/>
                                          </p:stCondLst>
                                        </p:cTn>
                                        <p:tgtEl>
                                          <p:spTgt spid="52398"/>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2401"/>
                                        </p:tgtEl>
                                        <p:attrNameLst>
                                          <p:attrName>style.visibility</p:attrName>
                                        </p:attrNameLst>
                                      </p:cBhvr>
                                      <p:to>
                                        <p:strVal val="visible"/>
                                      </p:to>
                                    </p:set>
                                    <p:animEffect transition="in" filter="slide(fromTop)">
                                      <p:cBhvr>
                                        <p:cTn id="256" dur="500"/>
                                        <p:tgtEl>
                                          <p:spTgt spid="52401"/>
                                        </p:tgtEl>
                                      </p:cBhvr>
                                    </p:animEffect>
                                  </p:childTnLst>
                                </p:cTn>
                              </p:par>
                              <p:par>
                                <p:cTn id="257" presetID="12" presetClass="exit" presetSubtype="4" fill="hold" nodeType="withEffect">
                                  <p:stCondLst>
                                    <p:cond delay="37000"/>
                                  </p:stCondLst>
                                  <p:childTnLst>
                                    <p:animEffect transition="out" filter="slide(fromBottom)">
                                      <p:cBhvr>
                                        <p:cTn id="258" dur="500"/>
                                        <p:tgtEl>
                                          <p:spTgt spid="52401"/>
                                        </p:tgtEl>
                                      </p:cBhvr>
                                    </p:animEffect>
                                    <p:set>
                                      <p:cBhvr>
                                        <p:cTn id="259" dur="1" fill="hold">
                                          <p:stCondLst>
                                            <p:cond delay="499"/>
                                          </p:stCondLst>
                                        </p:cTn>
                                        <p:tgtEl>
                                          <p:spTgt spid="52401"/>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2404"/>
                                        </p:tgtEl>
                                        <p:attrNameLst>
                                          <p:attrName>style.visibility</p:attrName>
                                        </p:attrNameLst>
                                      </p:cBhvr>
                                      <p:to>
                                        <p:strVal val="visible"/>
                                      </p:to>
                                    </p:set>
                                    <p:animEffect transition="in" filter="slide(fromTop)">
                                      <p:cBhvr>
                                        <p:cTn id="262" dur="500"/>
                                        <p:tgtEl>
                                          <p:spTgt spid="52404"/>
                                        </p:tgtEl>
                                      </p:cBhvr>
                                    </p:animEffect>
                                  </p:childTnLst>
                                </p:cTn>
                              </p:par>
                              <p:par>
                                <p:cTn id="263" presetID="12" presetClass="exit" presetSubtype="4" fill="hold" nodeType="withEffect">
                                  <p:stCondLst>
                                    <p:cond delay="38000"/>
                                  </p:stCondLst>
                                  <p:childTnLst>
                                    <p:animEffect transition="out" filter="slide(fromBottom)">
                                      <p:cBhvr>
                                        <p:cTn id="264" dur="500"/>
                                        <p:tgtEl>
                                          <p:spTgt spid="52404"/>
                                        </p:tgtEl>
                                      </p:cBhvr>
                                    </p:animEffect>
                                    <p:set>
                                      <p:cBhvr>
                                        <p:cTn id="265" dur="1" fill="hold">
                                          <p:stCondLst>
                                            <p:cond delay="499"/>
                                          </p:stCondLst>
                                        </p:cTn>
                                        <p:tgtEl>
                                          <p:spTgt spid="52404"/>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2407"/>
                                        </p:tgtEl>
                                        <p:attrNameLst>
                                          <p:attrName>style.visibility</p:attrName>
                                        </p:attrNameLst>
                                      </p:cBhvr>
                                      <p:to>
                                        <p:strVal val="visible"/>
                                      </p:to>
                                    </p:set>
                                    <p:animEffect transition="in" filter="slide(fromTop)">
                                      <p:cBhvr>
                                        <p:cTn id="268" dur="500"/>
                                        <p:tgtEl>
                                          <p:spTgt spid="52407"/>
                                        </p:tgtEl>
                                      </p:cBhvr>
                                    </p:animEffect>
                                  </p:childTnLst>
                                </p:cTn>
                              </p:par>
                              <p:par>
                                <p:cTn id="269" presetID="12" presetClass="exit" presetSubtype="4" fill="hold" nodeType="withEffect">
                                  <p:stCondLst>
                                    <p:cond delay="39000"/>
                                  </p:stCondLst>
                                  <p:childTnLst>
                                    <p:animEffect transition="out" filter="slide(fromBottom)">
                                      <p:cBhvr>
                                        <p:cTn id="270" dur="500"/>
                                        <p:tgtEl>
                                          <p:spTgt spid="52407"/>
                                        </p:tgtEl>
                                      </p:cBhvr>
                                    </p:animEffect>
                                    <p:set>
                                      <p:cBhvr>
                                        <p:cTn id="271" dur="1" fill="hold">
                                          <p:stCondLst>
                                            <p:cond delay="499"/>
                                          </p:stCondLst>
                                        </p:cTn>
                                        <p:tgtEl>
                                          <p:spTgt spid="52407"/>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2410"/>
                                        </p:tgtEl>
                                        <p:attrNameLst>
                                          <p:attrName>style.visibility</p:attrName>
                                        </p:attrNameLst>
                                      </p:cBhvr>
                                      <p:to>
                                        <p:strVal val="visible"/>
                                      </p:to>
                                    </p:set>
                                    <p:animEffect transition="in" filter="slide(fromTop)">
                                      <p:cBhvr>
                                        <p:cTn id="274" dur="500"/>
                                        <p:tgtEl>
                                          <p:spTgt spid="52410"/>
                                        </p:tgtEl>
                                      </p:cBhvr>
                                    </p:animEffect>
                                  </p:childTnLst>
                                </p:cTn>
                              </p:par>
                              <p:par>
                                <p:cTn id="275" presetID="12" presetClass="exit" presetSubtype="4" fill="hold" nodeType="withEffect">
                                  <p:stCondLst>
                                    <p:cond delay="40000"/>
                                  </p:stCondLst>
                                  <p:childTnLst>
                                    <p:animEffect transition="out" filter="slide(fromBottom)">
                                      <p:cBhvr>
                                        <p:cTn id="276" dur="500"/>
                                        <p:tgtEl>
                                          <p:spTgt spid="52410"/>
                                        </p:tgtEl>
                                      </p:cBhvr>
                                    </p:animEffect>
                                    <p:set>
                                      <p:cBhvr>
                                        <p:cTn id="277" dur="1" fill="hold">
                                          <p:stCondLst>
                                            <p:cond delay="499"/>
                                          </p:stCondLst>
                                        </p:cTn>
                                        <p:tgtEl>
                                          <p:spTgt spid="52410"/>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2416"/>
                                        </p:tgtEl>
                                        <p:attrNameLst>
                                          <p:attrName>style.visibility</p:attrName>
                                        </p:attrNameLst>
                                      </p:cBhvr>
                                      <p:to>
                                        <p:strVal val="visible"/>
                                      </p:to>
                                    </p:set>
                                    <p:animEffect transition="in" filter="slide(fromTop)">
                                      <p:cBhvr>
                                        <p:cTn id="280" dur="500"/>
                                        <p:tgtEl>
                                          <p:spTgt spid="52416"/>
                                        </p:tgtEl>
                                      </p:cBhvr>
                                    </p:animEffect>
                                  </p:childTnLst>
                                </p:cTn>
                              </p:par>
                              <p:par>
                                <p:cTn id="281" presetID="12" presetClass="exit" presetSubtype="4" fill="hold" nodeType="withEffect">
                                  <p:stCondLst>
                                    <p:cond delay="40000"/>
                                  </p:stCondLst>
                                  <p:childTnLst>
                                    <p:animEffect transition="out" filter="slide(fromBottom)">
                                      <p:cBhvr>
                                        <p:cTn id="282" dur="500"/>
                                        <p:tgtEl>
                                          <p:spTgt spid="52413"/>
                                        </p:tgtEl>
                                      </p:cBhvr>
                                    </p:animEffect>
                                    <p:set>
                                      <p:cBhvr>
                                        <p:cTn id="283" dur="1" fill="hold">
                                          <p:stCondLst>
                                            <p:cond delay="499"/>
                                          </p:stCondLst>
                                        </p:cTn>
                                        <p:tgtEl>
                                          <p:spTgt spid="52413"/>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2419"/>
                                        </p:tgtEl>
                                        <p:attrNameLst>
                                          <p:attrName>style.visibility</p:attrName>
                                        </p:attrNameLst>
                                      </p:cBhvr>
                                      <p:to>
                                        <p:strVal val="visible"/>
                                      </p:to>
                                    </p:set>
                                    <p:animEffect transition="in" filter="slide(fromTop)">
                                      <p:cBhvr>
                                        <p:cTn id="286" dur="500"/>
                                        <p:tgtEl>
                                          <p:spTgt spid="52419"/>
                                        </p:tgtEl>
                                      </p:cBhvr>
                                    </p:animEffect>
                                  </p:childTnLst>
                                </p:cTn>
                              </p:par>
                              <p:par>
                                <p:cTn id="287" presetID="12" presetClass="exit" presetSubtype="4" fill="hold" nodeType="withEffect">
                                  <p:stCondLst>
                                    <p:cond delay="41000"/>
                                  </p:stCondLst>
                                  <p:childTnLst>
                                    <p:animEffect transition="out" filter="slide(fromBottom)">
                                      <p:cBhvr>
                                        <p:cTn id="288" dur="500"/>
                                        <p:tgtEl>
                                          <p:spTgt spid="52419"/>
                                        </p:tgtEl>
                                      </p:cBhvr>
                                    </p:animEffect>
                                    <p:set>
                                      <p:cBhvr>
                                        <p:cTn id="289" dur="1" fill="hold">
                                          <p:stCondLst>
                                            <p:cond delay="499"/>
                                          </p:stCondLst>
                                        </p:cTn>
                                        <p:tgtEl>
                                          <p:spTgt spid="52419"/>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2422"/>
                                        </p:tgtEl>
                                        <p:attrNameLst>
                                          <p:attrName>style.visibility</p:attrName>
                                        </p:attrNameLst>
                                      </p:cBhvr>
                                      <p:to>
                                        <p:strVal val="visible"/>
                                      </p:to>
                                    </p:set>
                                    <p:animEffect transition="in" filter="slide(fromTop)">
                                      <p:cBhvr>
                                        <p:cTn id="292" dur="500"/>
                                        <p:tgtEl>
                                          <p:spTgt spid="52422"/>
                                        </p:tgtEl>
                                      </p:cBhvr>
                                    </p:animEffect>
                                  </p:childTnLst>
                                </p:cTn>
                              </p:par>
                              <p:par>
                                <p:cTn id="293" presetID="12" presetClass="exit" presetSubtype="4" fill="hold" nodeType="withEffect">
                                  <p:stCondLst>
                                    <p:cond delay="42000"/>
                                  </p:stCondLst>
                                  <p:childTnLst>
                                    <p:animEffect transition="out" filter="slide(fromBottom)">
                                      <p:cBhvr>
                                        <p:cTn id="294" dur="500"/>
                                        <p:tgtEl>
                                          <p:spTgt spid="52422"/>
                                        </p:tgtEl>
                                      </p:cBhvr>
                                    </p:animEffect>
                                    <p:set>
                                      <p:cBhvr>
                                        <p:cTn id="295" dur="1" fill="hold">
                                          <p:stCondLst>
                                            <p:cond delay="499"/>
                                          </p:stCondLst>
                                        </p:cTn>
                                        <p:tgtEl>
                                          <p:spTgt spid="52422"/>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2425"/>
                                        </p:tgtEl>
                                        <p:attrNameLst>
                                          <p:attrName>style.visibility</p:attrName>
                                        </p:attrNameLst>
                                      </p:cBhvr>
                                      <p:to>
                                        <p:strVal val="visible"/>
                                      </p:to>
                                    </p:set>
                                    <p:animEffect transition="in" filter="slide(fromTop)">
                                      <p:cBhvr>
                                        <p:cTn id="298" dur="500"/>
                                        <p:tgtEl>
                                          <p:spTgt spid="52425"/>
                                        </p:tgtEl>
                                      </p:cBhvr>
                                    </p:animEffect>
                                  </p:childTnLst>
                                </p:cTn>
                              </p:par>
                              <p:par>
                                <p:cTn id="299" presetID="12" presetClass="exit" presetSubtype="4" fill="hold" nodeType="withEffect">
                                  <p:stCondLst>
                                    <p:cond delay="43000"/>
                                  </p:stCondLst>
                                  <p:childTnLst>
                                    <p:animEffect transition="out" filter="slide(fromBottom)">
                                      <p:cBhvr>
                                        <p:cTn id="300" dur="500"/>
                                        <p:tgtEl>
                                          <p:spTgt spid="52425"/>
                                        </p:tgtEl>
                                      </p:cBhvr>
                                    </p:animEffect>
                                    <p:set>
                                      <p:cBhvr>
                                        <p:cTn id="301" dur="1" fill="hold">
                                          <p:stCondLst>
                                            <p:cond delay="499"/>
                                          </p:stCondLst>
                                        </p:cTn>
                                        <p:tgtEl>
                                          <p:spTgt spid="52425"/>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2428"/>
                                        </p:tgtEl>
                                        <p:attrNameLst>
                                          <p:attrName>style.visibility</p:attrName>
                                        </p:attrNameLst>
                                      </p:cBhvr>
                                      <p:to>
                                        <p:strVal val="visible"/>
                                      </p:to>
                                    </p:set>
                                    <p:animEffect transition="in" filter="slide(fromTop)">
                                      <p:cBhvr>
                                        <p:cTn id="304" dur="500"/>
                                        <p:tgtEl>
                                          <p:spTgt spid="52428"/>
                                        </p:tgtEl>
                                      </p:cBhvr>
                                    </p:animEffect>
                                  </p:childTnLst>
                                </p:cTn>
                              </p:par>
                              <p:par>
                                <p:cTn id="305" presetID="12" presetClass="exit" presetSubtype="4" fill="hold" nodeType="withEffect">
                                  <p:stCondLst>
                                    <p:cond delay="44000"/>
                                  </p:stCondLst>
                                  <p:childTnLst>
                                    <p:animEffect transition="out" filter="slide(fromBottom)">
                                      <p:cBhvr>
                                        <p:cTn id="306" dur="500"/>
                                        <p:tgtEl>
                                          <p:spTgt spid="52428"/>
                                        </p:tgtEl>
                                      </p:cBhvr>
                                    </p:animEffect>
                                    <p:set>
                                      <p:cBhvr>
                                        <p:cTn id="307" dur="1" fill="hold">
                                          <p:stCondLst>
                                            <p:cond delay="499"/>
                                          </p:stCondLst>
                                        </p:cTn>
                                        <p:tgtEl>
                                          <p:spTgt spid="52428"/>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2431"/>
                                        </p:tgtEl>
                                        <p:attrNameLst>
                                          <p:attrName>style.visibility</p:attrName>
                                        </p:attrNameLst>
                                      </p:cBhvr>
                                      <p:to>
                                        <p:strVal val="visible"/>
                                      </p:to>
                                    </p:set>
                                    <p:animEffect transition="in" filter="slide(fromTop)">
                                      <p:cBhvr>
                                        <p:cTn id="310" dur="500"/>
                                        <p:tgtEl>
                                          <p:spTgt spid="52431"/>
                                        </p:tgtEl>
                                      </p:cBhvr>
                                    </p:animEffect>
                                  </p:childTnLst>
                                </p:cTn>
                              </p:par>
                              <p:par>
                                <p:cTn id="311" presetID="12" presetClass="exit" presetSubtype="4" fill="hold" nodeType="withEffect">
                                  <p:stCondLst>
                                    <p:cond delay="45000"/>
                                  </p:stCondLst>
                                  <p:childTnLst>
                                    <p:animEffect transition="out" filter="slide(fromBottom)">
                                      <p:cBhvr>
                                        <p:cTn id="312" dur="500"/>
                                        <p:tgtEl>
                                          <p:spTgt spid="52431"/>
                                        </p:tgtEl>
                                      </p:cBhvr>
                                    </p:animEffect>
                                    <p:set>
                                      <p:cBhvr>
                                        <p:cTn id="313" dur="1" fill="hold">
                                          <p:stCondLst>
                                            <p:cond delay="499"/>
                                          </p:stCondLst>
                                        </p:cTn>
                                        <p:tgtEl>
                                          <p:spTgt spid="52431"/>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2434"/>
                                        </p:tgtEl>
                                        <p:attrNameLst>
                                          <p:attrName>style.visibility</p:attrName>
                                        </p:attrNameLst>
                                      </p:cBhvr>
                                      <p:to>
                                        <p:strVal val="visible"/>
                                      </p:to>
                                    </p:set>
                                    <p:animEffect transition="in" filter="slide(fromTop)">
                                      <p:cBhvr>
                                        <p:cTn id="316" dur="500"/>
                                        <p:tgtEl>
                                          <p:spTgt spid="52434"/>
                                        </p:tgtEl>
                                      </p:cBhvr>
                                    </p:animEffect>
                                  </p:childTnLst>
                                </p:cTn>
                              </p:par>
                              <p:par>
                                <p:cTn id="317" presetID="12" presetClass="exit" presetSubtype="4" fill="hold" nodeType="withEffect">
                                  <p:stCondLst>
                                    <p:cond delay="46000"/>
                                  </p:stCondLst>
                                  <p:childTnLst>
                                    <p:animEffect transition="out" filter="slide(fromBottom)">
                                      <p:cBhvr>
                                        <p:cTn id="318" dur="500"/>
                                        <p:tgtEl>
                                          <p:spTgt spid="52434"/>
                                        </p:tgtEl>
                                      </p:cBhvr>
                                    </p:animEffect>
                                    <p:set>
                                      <p:cBhvr>
                                        <p:cTn id="319" dur="1" fill="hold">
                                          <p:stCondLst>
                                            <p:cond delay="499"/>
                                          </p:stCondLst>
                                        </p:cTn>
                                        <p:tgtEl>
                                          <p:spTgt spid="52434"/>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2437"/>
                                        </p:tgtEl>
                                        <p:attrNameLst>
                                          <p:attrName>style.visibility</p:attrName>
                                        </p:attrNameLst>
                                      </p:cBhvr>
                                      <p:to>
                                        <p:strVal val="visible"/>
                                      </p:to>
                                    </p:set>
                                    <p:animEffect transition="in" filter="slide(fromTop)">
                                      <p:cBhvr>
                                        <p:cTn id="322" dur="500"/>
                                        <p:tgtEl>
                                          <p:spTgt spid="52437"/>
                                        </p:tgtEl>
                                      </p:cBhvr>
                                    </p:animEffect>
                                  </p:childTnLst>
                                </p:cTn>
                              </p:par>
                              <p:par>
                                <p:cTn id="323" presetID="12" presetClass="exit" presetSubtype="4" fill="hold" nodeType="withEffect">
                                  <p:stCondLst>
                                    <p:cond delay="47000"/>
                                  </p:stCondLst>
                                  <p:childTnLst>
                                    <p:animEffect transition="out" filter="slide(fromBottom)">
                                      <p:cBhvr>
                                        <p:cTn id="324" dur="500"/>
                                        <p:tgtEl>
                                          <p:spTgt spid="52437"/>
                                        </p:tgtEl>
                                      </p:cBhvr>
                                    </p:animEffect>
                                    <p:set>
                                      <p:cBhvr>
                                        <p:cTn id="325" dur="1" fill="hold">
                                          <p:stCondLst>
                                            <p:cond delay="499"/>
                                          </p:stCondLst>
                                        </p:cTn>
                                        <p:tgtEl>
                                          <p:spTgt spid="52437"/>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2440"/>
                                        </p:tgtEl>
                                        <p:attrNameLst>
                                          <p:attrName>style.visibility</p:attrName>
                                        </p:attrNameLst>
                                      </p:cBhvr>
                                      <p:to>
                                        <p:strVal val="visible"/>
                                      </p:to>
                                    </p:set>
                                    <p:animEffect transition="in" filter="slide(fromTop)">
                                      <p:cBhvr>
                                        <p:cTn id="328" dur="500"/>
                                        <p:tgtEl>
                                          <p:spTgt spid="52440"/>
                                        </p:tgtEl>
                                      </p:cBhvr>
                                    </p:animEffect>
                                  </p:childTnLst>
                                </p:cTn>
                              </p:par>
                              <p:par>
                                <p:cTn id="329" presetID="12" presetClass="exit" presetSubtype="4" fill="hold" nodeType="withEffect">
                                  <p:stCondLst>
                                    <p:cond delay="48000"/>
                                  </p:stCondLst>
                                  <p:childTnLst>
                                    <p:animEffect transition="out" filter="slide(fromBottom)">
                                      <p:cBhvr>
                                        <p:cTn id="330" dur="500"/>
                                        <p:tgtEl>
                                          <p:spTgt spid="52440"/>
                                        </p:tgtEl>
                                      </p:cBhvr>
                                    </p:animEffect>
                                    <p:set>
                                      <p:cBhvr>
                                        <p:cTn id="331" dur="1" fill="hold">
                                          <p:stCondLst>
                                            <p:cond delay="499"/>
                                          </p:stCondLst>
                                        </p:cTn>
                                        <p:tgtEl>
                                          <p:spTgt spid="52440"/>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2443"/>
                                        </p:tgtEl>
                                        <p:attrNameLst>
                                          <p:attrName>style.visibility</p:attrName>
                                        </p:attrNameLst>
                                      </p:cBhvr>
                                      <p:to>
                                        <p:strVal val="visible"/>
                                      </p:to>
                                    </p:set>
                                    <p:animEffect transition="in" filter="slide(fromTop)">
                                      <p:cBhvr>
                                        <p:cTn id="334" dur="500"/>
                                        <p:tgtEl>
                                          <p:spTgt spid="52443"/>
                                        </p:tgtEl>
                                      </p:cBhvr>
                                    </p:animEffect>
                                  </p:childTnLst>
                                </p:cTn>
                              </p:par>
                              <p:par>
                                <p:cTn id="335" presetID="12" presetClass="exit" presetSubtype="4" fill="hold" nodeType="withEffect">
                                  <p:stCondLst>
                                    <p:cond delay="49000"/>
                                  </p:stCondLst>
                                  <p:childTnLst>
                                    <p:animEffect transition="out" filter="slide(fromBottom)">
                                      <p:cBhvr>
                                        <p:cTn id="336" dur="500"/>
                                        <p:tgtEl>
                                          <p:spTgt spid="52443"/>
                                        </p:tgtEl>
                                      </p:cBhvr>
                                    </p:animEffect>
                                    <p:set>
                                      <p:cBhvr>
                                        <p:cTn id="337" dur="1" fill="hold">
                                          <p:stCondLst>
                                            <p:cond delay="499"/>
                                          </p:stCondLst>
                                        </p:cTn>
                                        <p:tgtEl>
                                          <p:spTgt spid="52443"/>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2446"/>
                                        </p:tgtEl>
                                        <p:attrNameLst>
                                          <p:attrName>style.visibility</p:attrName>
                                        </p:attrNameLst>
                                      </p:cBhvr>
                                      <p:to>
                                        <p:strVal val="visible"/>
                                      </p:to>
                                    </p:set>
                                    <p:animEffect transition="in" filter="slide(fromTop)">
                                      <p:cBhvr>
                                        <p:cTn id="340" dur="500"/>
                                        <p:tgtEl>
                                          <p:spTgt spid="52446"/>
                                        </p:tgtEl>
                                      </p:cBhvr>
                                    </p:animEffect>
                                  </p:childTnLst>
                                </p:cTn>
                              </p:par>
                              <p:par>
                                <p:cTn id="341" presetID="12" presetClass="exit" presetSubtype="4" fill="hold" nodeType="withEffect">
                                  <p:stCondLst>
                                    <p:cond delay="50000"/>
                                  </p:stCondLst>
                                  <p:childTnLst>
                                    <p:animEffect transition="out" filter="slide(fromBottom)">
                                      <p:cBhvr>
                                        <p:cTn id="342" dur="500"/>
                                        <p:tgtEl>
                                          <p:spTgt spid="52416"/>
                                        </p:tgtEl>
                                      </p:cBhvr>
                                    </p:animEffect>
                                    <p:set>
                                      <p:cBhvr>
                                        <p:cTn id="343" dur="1" fill="hold">
                                          <p:stCondLst>
                                            <p:cond delay="499"/>
                                          </p:stCondLst>
                                        </p:cTn>
                                        <p:tgtEl>
                                          <p:spTgt spid="52416"/>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2479"/>
                                        </p:tgtEl>
                                        <p:attrNameLst>
                                          <p:attrName>style.visibility</p:attrName>
                                        </p:attrNameLst>
                                      </p:cBhvr>
                                      <p:to>
                                        <p:strVal val="visible"/>
                                      </p:to>
                                    </p:set>
                                    <p:animEffect transition="in" filter="slide(fromTop)">
                                      <p:cBhvr>
                                        <p:cTn id="346" dur="500"/>
                                        <p:tgtEl>
                                          <p:spTgt spid="52479"/>
                                        </p:tgtEl>
                                      </p:cBhvr>
                                    </p:animEffect>
                                  </p:childTnLst>
                                </p:cTn>
                              </p:par>
                              <p:par>
                                <p:cTn id="347" presetID="12" presetClass="exit" presetSubtype="4" fill="hold" nodeType="withEffect">
                                  <p:stCondLst>
                                    <p:cond delay="50000"/>
                                  </p:stCondLst>
                                  <p:childTnLst>
                                    <p:animEffect transition="out" filter="slide(fromBottom)">
                                      <p:cBhvr>
                                        <p:cTn id="348" dur="500"/>
                                        <p:tgtEl>
                                          <p:spTgt spid="52446"/>
                                        </p:tgtEl>
                                      </p:cBhvr>
                                    </p:animEffect>
                                    <p:set>
                                      <p:cBhvr>
                                        <p:cTn id="349" dur="1" fill="hold">
                                          <p:stCondLst>
                                            <p:cond delay="499"/>
                                          </p:stCondLst>
                                        </p:cTn>
                                        <p:tgtEl>
                                          <p:spTgt spid="52446"/>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2449"/>
                                        </p:tgtEl>
                                        <p:attrNameLst>
                                          <p:attrName>style.visibility</p:attrName>
                                        </p:attrNameLst>
                                      </p:cBhvr>
                                      <p:to>
                                        <p:strVal val="visible"/>
                                      </p:to>
                                    </p:set>
                                    <p:animEffect transition="in" filter="slide(fromTop)">
                                      <p:cBhvr>
                                        <p:cTn id="352" dur="500"/>
                                        <p:tgtEl>
                                          <p:spTgt spid="52449"/>
                                        </p:tgtEl>
                                      </p:cBhvr>
                                    </p:animEffect>
                                  </p:childTnLst>
                                </p:cTn>
                              </p:par>
                              <p:par>
                                <p:cTn id="353" presetID="12" presetClass="exit" presetSubtype="4" fill="hold" nodeType="withEffect">
                                  <p:stCondLst>
                                    <p:cond delay="51000"/>
                                  </p:stCondLst>
                                  <p:childTnLst>
                                    <p:animEffect transition="out" filter="slide(fromBottom)">
                                      <p:cBhvr>
                                        <p:cTn id="354" dur="500"/>
                                        <p:tgtEl>
                                          <p:spTgt spid="52449"/>
                                        </p:tgtEl>
                                      </p:cBhvr>
                                    </p:animEffect>
                                    <p:set>
                                      <p:cBhvr>
                                        <p:cTn id="355" dur="1" fill="hold">
                                          <p:stCondLst>
                                            <p:cond delay="499"/>
                                          </p:stCondLst>
                                        </p:cTn>
                                        <p:tgtEl>
                                          <p:spTgt spid="52449"/>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2452"/>
                                        </p:tgtEl>
                                        <p:attrNameLst>
                                          <p:attrName>style.visibility</p:attrName>
                                        </p:attrNameLst>
                                      </p:cBhvr>
                                      <p:to>
                                        <p:strVal val="visible"/>
                                      </p:to>
                                    </p:set>
                                    <p:animEffect transition="in" filter="slide(fromTop)">
                                      <p:cBhvr>
                                        <p:cTn id="358" dur="500"/>
                                        <p:tgtEl>
                                          <p:spTgt spid="52452"/>
                                        </p:tgtEl>
                                      </p:cBhvr>
                                    </p:animEffect>
                                  </p:childTnLst>
                                </p:cTn>
                              </p:par>
                              <p:par>
                                <p:cTn id="359" presetID="12" presetClass="exit" presetSubtype="4" fill="hold" nodeType="withEffect">
                                  <p:stCondLst>
                                    <p:cond delay="52000"/>
                                  </p:stCondLst>
                                  <p:childTnLst>
                                    <p:animEffect transition="out" filter="slide(fromBottom)">
                                      <p:cBhvr>
                                        <p:cTn id="360" dur="500"/>
                                        <p:tgtEl>
                                          <p:spTgt spid="52452"/>
                                        </p:tgtEl>
                                      </p:cBhvr>
                                    </p:animEffect>
                                    <p:set>
                                      <p:cBhvr>
                                        <p:cTn id="361" dur="1" fill="hold">
                                          <p:stCondLst>
                                            <p:cond delay="499"/>
                                          </p:stCondLst>
                                        </p:cTn>
                                        <p:tgtEl>
                                          <p:spTgt spid="52452"/>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2455"/>
                                        </p:tgtEl>
                                        <p:attrNameLst>
                                          <p:attrName>style.visibility</p:attrName>
                                        </p:attrNameLst>
                                      </p:cBhvr>
                                      <p:to>
                                        <p:strVal val="visible"/>
                                      </p:to>
                                    </p:set>
                                    <p:animEffect transition="in" filter="slide(fromTop)">
                                      <p:cBhvr>
                                        <p:cTn id="364" dur="500"/>
                                        <p:tgtEl>
                                          <p:spTgt spid="52455"/>
                                        </p:tgtEl>
                                      </p:cBhvr>
                                    </p:animEffect>
                                  </p:childTnLst>
                                </p:cTn>
                              </p:par>
                              <p:par>
                                <p:cTn id="365" presetID="12" presetClass="exit" presetSubtype="4" fill="hold" nodeType="withEffect">
                                  <p:stCondLst>
                                    <p:cond delay="53000"/>
                                  </p:stCondLst>
                                  <p:childTnLst>
                                    <p:animEffect transition="out" filter="slide(fromBottom)">
                                      <p:cBhvr>
                                        <p:cTn id="366" dur="500"/>
                                        <p:tgtEl>
                                          <p:spTgt spid="52455"/>
                                        </p:tgtEl>
                                      </p:cBhvr>
                                    </p:animEffect>
                                    <p:set>
                                      <p:cBhvr>
                                        <p:cTn id="367" dur="1" fill="hold">
                                          <p:stCondLst>
                                            <p:cond delay="499"/>
                                          </p:stCondLst>
                                        </p:cTn>
                                        <p:tgtEl>
                                          <p:spTgt spid="52455"/>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2458"/>
                                        </p:tgtEl>
                                        <p:attrNameLst>
                                          <p:attrName>style.visibility</p:attrName>
                                        </p:attrNameLst>
                                      </p:cBhvr>
                                      <p:to>
                                        <p:strVal val="visible"/>
                                      </p:to>
                                    </p:set>
                                    <p:animEffect transition="in" filter="slide(fromTop)">
                                      <p:cBhvr>
                                        <p:cTn id="370" dur="500"/>
                                        <p:tgtEl>
                                          <p:spTgt spid="52458"/>
                                        </p:tgtEl>
                                      </p:cBhvr>
                                    </p:animEffect>
                                  </p:childTnLst>
                                </p:cTn>
                              </p:par>
                              <p:par>
                                <p:cTn id="371" presetID="12" presetClass="exit" presetSubtype="4" fill="hold" nodeType="withEffect">
                                  <p:stCondLst>
                                    <p:cond delay="54000"/>
                                  </p:stCondLst>
                                  <p:childTnLst>
                                    <p:animEffect transition="out" filter="slide(fromBottom)">
                                      <p:cBhvr>
                                        <p:cTn id="372" dur="500"/>
                                        <p:tgtEl>
                                          <p:spTgt spid="52458"/>
                                        </p:tgtEl>
                                      </p:cBhvr>
                                    </p:animEffect>
                                    <p:set>
                                      <p:cBhvr>
                                        <p:cTn id="373" dur="1" fill="hold">
                                          <p:stCondLst>
                                            <p:cond delay="499"/>
                                          </p:stCondLst>
                                        </p:cTn>
                                        <p:tgtEl>
                                          <p:spTgt spid="52458"/>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2461"/>
                                        </p:tgtEl>
                                        <p:attrNameLst>
                                          <p:attrName>style.visibility</p:attrName>
                                        </p:attrNameLst>
                                      </p:cBhvr>
                                      <p:to>
                                        <p:strVal val="visible"/>
                                      </p:to>
                                    </p:set>
                                    <p:animEffect transition="in" filter="slide(fromTop)">
                                      <p:cBhvr>
                                        <p:cTn id="376" dur="500"/>
                                        <p:tgtEl>
                                          <p:spTgt spid="52461"/>
                                        </p:tgtEl>
                                      </p:cBhvr>
                                    </p:animEffect>
                                  </p:childTnLst>
                                </p:cTn>
                              </p:par>
                              <p:par>
                                <p:cTn id="377" presetID="12" presetClass="exit" presetSubtype="4" fill="hold" nodeType="withEffect">
                                  <p:stCondLst>
                                    <p:cond delay="55000"/>
                                  </p:stCondLst>
                                  <p:childTnLst>
                                    <p:animEffect transition="out" filter="slide(fromBottom)">
                                      <p:cBhvr>
                                        <p:cTn id="378" dur="500"/>
                                        <p:tgtEl>
                                          <p:spTgt spid="52461"/>
                                        </p:tgtEl>
                                      </p:cBhvr>
                                    </p:animEffect>
                                    <p:set>
                                      <p:cBhvr>
                                        <p:cTn id="379" dur="1" fill="hold">
                                          <p:stCondLst>
                                            <p:cond delay="499"/>
                                          </p:stCondLst>
                                        </p:cTn>
                                        <p:tgtEl>
                                          <p:spTgt spid="52461"/>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2464"/>
                                        </p:tgtEl>
                                        <p:attrNameLst>
                                          <p:attrName>style.visibility</p:attrName>
                                        </p:attrNameLst>
                                      </p:cBhvr>
                                      <p:to>
                                        <p:strVal val="visible"/>
                                      </p:to>
                                    </p:set>
                                    <p:animEffect transition="in" filter="slide(fromTop)">
                                      <p:cBhvr>
                                        <p:cTn id="382" dur="500"/>
                                        <p:tgtEl>
                                          <p:spTgt spid="52464"/>
                                        </p:tgtEl>
                                      </p:cBhvr>
                                    </p:animEffect>
                                  </p:childTnLst>
                                </p:cTn>
                              </p:par>
                              <p:par>
                                <p:cTn id="383" presetID="12" presetClass="exit" presetSubtype="4" fill="hold" nodeType="withEffect">
                                  <p:stCondLst>
                                    <p:cond delay="56000"/>
                                  </p:stCondLst>
                                  <p:childTnLst>
                                    <p:animEffect transition="out" filter="slide(fromBottom)">
                                      <p:cBhvr>
                                        <p:cTn id="384" dur="500"/>
                                        <p:tgtEl>
                                          <p:spTgt spid="52464"/>
                                        </p:tgtEl>
                                      </p:cBhvr>
                                    </p:animEffect>
                                    <p:set>
                                      <p:cBhvr>
                                        <p:cTn id="385" dur="1" fill="hold">
                                          <p:stCondLst>
                                            <p:cond delay="499"/>
                                          </p:stCondLst>
                                        </p:cTn>
                                        <p:tgtEl>
                                          <p:spTgt spid="52464"/>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2467"/>
                                        </p:tgtEl>
                                        <p:attrNameLst>
                                          <p:attrName>style.visibility</p:attrName>
                                        </p:attrNameLst>
                                      </p:cBhvr>
                                      <p:to>
                                        <p:strVal val="visible"/>
                                      </p:to>
                                    </p:set>
                                    <p:animEffect transition="in" filter="slide(fromTop)">
                                      <p:cBhvr>
                                        <p:cTn id="388" dur="500"/>
                                        <p:tgtEl>
                                          <p:spTgt spid="52467"/>
                                        </p:tgtEl>
                                      </p:cBhvr>
                                    </p:animEffect>
                                  </p:childTnLst>
                                </p:cTn>
                              </p:par>
                              <p:par>
                                <p:cTn id="389" presetID="12" presetClass="exit" presetSubtype="4" fill="hold" nodeType="withEffect">
                                  <p:stCondLst>
                                    <p:cond delay="57000"/>
                                  </p:stCondLst>
                                  <p:childTnLst>
                                    <p:animEffect transition="out" filter="slide(fromBottom)">
                                      <p:cBhvr>
                                        <p:cTn id="390" dur="500"/>
                                        <p:tgtEl>
                                          <p:spTgt spid="52467"/>
                                        </p:tgtEl>
                                      </p:cBhvr>
                                    </p:animEffect>
                                    <p:set>
                                      <p:cBhvr>
                                        <p:cTn id="391" dur="1" fill="hold">
                                          <p:stCondLst>
                                            <p:cond delay="499"/>
                                          </p:stCondLst>
                                        </p:cTn>
                                        <p:tgtEl>
                                          <p:spTgt spid="52467"/>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2470"/>
                                        </p:tgtEl>
                                        <p:attrNameLst>
                                          <p:attrName>style.visibility</p:attrName>
                                        </p:attrNameLst>
                                      </p:cBhvr>
                                      <p:to>
                                        <p:strVal val="visible"/>
                                      </p:to>
                                    </p:set>
                                    <p:animEffect transition="in" filter="slide(fromTop)">
                                      <p:cBhvr>
                                        <p:cTn id="394" dur="500"/>
                                        <p:tgtEl>
                                          <p:spTgt spid="52470"/>
                                        </p:tgtEl>
                                      </p:cBhvr>
                                    </p:animEffect>
                                  </p:childTnLst>
                                </p:cTn>
                              </p:par>
                              <p:par>
                                <p:cTn id="395" presetID="12" presetClass="exit" presetSubtype="4" fill="hold" nodeType="withEffect">
                                  <p:stCondLst>
                                    <p:cond delay="58000"/>
                                  </p:stCondLst>
                                  <p:childTnLst>
                                    <p:animEffect transition="out" filter="slide(fromBottom)">
                                      <p:cBhvr>
                                        <p:cTn id="396" dur="500"/>
                                        <p:tgtEl>
                                          <p:spTgt spid="52470"/>
                                        </p:tgtEl>
                                      </p:cBhvr>
                                    </p:animEffect>
                                    <p:set>
                                      <p:cBhvr>
                                        <p:cTn id="397" dur="1" fill="hold">
                                          <p:stCondLst>
                                            <p:cond delay="499"/>
                                          </p:stCondLst>
                                        </p:cTn>
                                        <p:tgtEl>
                                          <p:spTgt spid="52470"/>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2473"/>
                                        </p:tgtEl>
                                        <p:attrNameLst>
                                          <p:attrName>style.visibility</p:attrName>
                                        </p:attrNameLst>
                                      </p:cBhvr>
                                      <p:to>
                                        <p:strVal val="visible"/>
                                      </p:to>
                                    </p:set>
                                    <p:animEffect transition="in" filter="slide(fromTop)">
                                      <p:cBhvr>
                                        <p:cTn id="400" dur="500"/>
                                        <p:tgtEl>
                                          <p:spTgt spid="52473"/>
                                        </p:tgtEl>
                                      </p:cBhvr>
                                    </p:animEffect>
                                  </p:childTnLst>
                                </p:cTn>
                              </p:par>
                              <p:par>
                                <p:cTn id="401" presetID="12" presetClass="exit" presetSubtype="4" fill="hold" nodeType="withEffect">
                                  <p:stCondLst>
                                    <p:cond delay="59000"/>
                                  </p:stCondLst>
                                  <p:childTnLst>
                                    <p:animEffect transition="out" filter="slide(fromBottom)">
                                      <p:cBhvr>
                                        <p:cTn id="402" dur="500"/>
                                        <p:tgtEl>
                                          <p:spTgt spid="52473"/>
                                        </p:tgtEl>
                                      </p:cBhvr>
                                    </p:animEffect>
                                    <p:set>
                                      <p:cBhvr>
                                        <p:cTn id="403" dur="1" fill="hold">
                                          <p:stCondLst>
                                            <p:cond delay="499"/>
                                          </p:stCondLst>
                                        </p:cTn>
                                        <p:tgtEl>
                                          <p:spTgt spid="52473"/>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2476"/>
                                        </p:tgtEl>
                                        <p:attrNameLst>
                                          <p:attrName>style.visibility</p:attrName>
                                        </p:attrNameLst>
                                      </p:cBhvr>
                                      <p:to>
                                        <p:strVal val="visible"/>
                                      </p:to>
                                    </p:set>
                                    <p:animEffect transition="in" filter="slide(fromTop)">
                                      <p:cBhvr>
                                        <p:cTn id="406" dur="500"/>
                                        <p:tgtEl>
                                          <p:spTgt spid="52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2667000" y="857250"/>
            <a:ext cx="6858000" cy="51435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251" name="Rectangle 3"/>
          <p:cNvSpPr>
            <a:spLocks noChangeArrowheads="1"/>
          </p:cNvSpPr>
          <p:nvPr/>
        </p:nvSpPr>
        <p:spPr bwMode="auto">
          <a:xfrm>
            <a:off x="2667000" y="857251"/>
            <a:ext cx="6858000" cy="2950369"/>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252" name="Rectangle 4"/>
          <p:cNvSpPr>
            <a:spLocks noChangeArrowheads="1"/>
          </p:cNvSpPr>
          <p:nvPr/>
        </p:nvSpPr>
        <p:spPr bwMode="auto">
          <a:xfrm>
            <a:off x="2667000" y="3721894"/>
            <a:ext cx="6858000" cy="2278857"/>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253" name="Rectangle 5"/>
          <p:cNvSpPr>
            <a:spLocks noChangeArrowheads="1"/>
          </p:cNvSpPr>
          <p:nvPr/>
        </p:nvSpPr>
        <p:spPr bwMode="auto">
          <a:xfrm>
            <a:off x="2667000" y="3721895"/>
            <a:ext cx="6858000" cy="534591"/>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254" name="Freeform 6"/>
          <p:cNvSpPr>
            <a:spLocks/>
          </p:cNvSpPr>
          <p:nvPr/>
        </p:nvSpPr>
        <p:spPr bwMode="auto">
          <a:xfrm>
            <a:off x="3046811" y="2053829"/>
            <a:ext cx="6099571" cy="40005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3255" name="Rectangle 7"/>
          <p:cNvSpPr>
            <a:spLocks noChangeArrowheads="1"/>
          </p:cNvSpPr>
          <p:nvPr/>
        </p:nvSpPr>
        <p:spPr bwMode="auto">
          <a:xfrm flipV="1">
            <a:off x="2667000" y="3429001"/>
            <a:ext cx="6858000" cy="298847"/>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256" name="AutoShape 8"/>
          <p:cNvSpPr>
            <a:spLocks noChangeArrowheads="1"/>
          </p:cNvSpPr>
          <p:nvPr/>
        </p:nvSpPr>
        <p:spPr bwMode="auto">
          <a:xfrm>
            <a:off x="3002757" y="2395538"/>
            <a:ext cx="6186487" cy="240387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a:endParaRPr>
          </a:p>
        </p:txBody>
      </p:sp>
      <p:grpSp>
        <p:nvGrpSpPr>
          <p:cNvPr id="53257" name="Group 9"/>
          <p:cNvGrpSpPr>
            <a:grpSpLocks/>
          </p:cNvGrpSpPr>
          <p:nvPr/>
        </p:nvGrpSpPr>
        <p:grpSpPr bwMode="auto">
          <a:xfrm>
            <a:off x="3194447" y="2928939"/>
            <a:ext cx="876300" cy="1434703"/>
            <a:chOff x="275" y="2008"/>
            <a:chExt cx="795" cy="1276"/>
          </a:xfrm>
        </p:grpSpPr>
        <p:sp>
          <p:nvSpPr>
            <p:cNvPr id="53258"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59"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60"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61"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3262" name="Group 14"/>
          <p:cNvGrpSpPr>
            <a:grpSpLocks/>
          </p:cNvGrpSpPr>
          <p:nvPr/>
        </p:nvGrpSpPr>
        <p:grpSpPr bwMode="auto">
          <a:xfrm>
            <a:off x="4124325" y="2931320"/>
            <a:ext cx="876300" cy="1434703"/>
            <a:chOff x="275" y="2008"/>
            <a:chExt cx="795" cy="1276"/>
          </a:xfrm>
        </p:grpSpPr>
        <p:sp>
          <p:nvSpPr>
            <p:cNvPr id="53263"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64"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65"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66"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3267" name="Group 19"/>
          <p:cNvGrpSpPr>
            <a:grpSpLocks/>
          </p:cNvGrpSpPr>
          <p:nvPr/>
        </p:nvGrpSpPr>
        <p:grpSpPr bwMode="auto">
          <a:xfrm>
            <a:off x="5193507" y="2928939"/>
            <a:ext cx="876300" cy="1434703"/>
            <a:chOff x="275" y="2008"/>
            <a:chExt cx="795" cy="1276"/>
          </a:xfrm>
        </p:grpSpPr>
        <p:sp>
          <p:nvSpPr>
            <p:cNvPr id="53268"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69"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70"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71"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3272" name="Group 24"/>
          <p:cNvGrpSpPr>
            <a:grpSpLocks/>
          </p:cNvGrpSpPr>
          <p:nvPr/>
        </p:nvGrpSpPr>
        <p:grpSpPr bwMode="auto">
          <a:xfrm>
            <a:off x="6122194" y="2931320"/>
            <a:ext cx="876300" cy="1434703"/>
            <a:chOff x="275" y="2008"/>
            <a:chExt cx="795" cy="1276"/>
          </a:xfrm>
        </p:grpSpPr>
        <p:sp>
          <p:nvSpPr>
            <p:cNvPr id="53273"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74"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75"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76"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3277" name="Group 29"/>
          <p:cNvGrpSpPr>
            <a:grpSpLocks/>
          </p:cNvGrpSpPr>
          <p:nvPr/>
        </p:nvGrpSpPr>
        <p:grpSpPr bwMode="auto">
          <a:xfrm>
            <a:off x="7190185" y="2928939"/>
            <a:ext cx="876300" cy="1434703"/>
            <a:chOff x="275" y="2008"/>
            <a:chExt cx="795" cy="1276"/>
          </a:xfrm>
        </p:grpSpPr>
        <p:sp>
          <p:nvSpPr>
            <p:cNvPr id="53278"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79"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80"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81"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sp>
        <p:nvSpPr>
          <p:cNvPr id="53282" name="AutoShape 34"/>
          <p:cNvSpPr>
            <a:spLocks noChangeArrowheads="1"/>
          </p:cNvSpPr>
          <p:nvPr/>
        </p:nvSpPr>
        <p:spPr bwMode="auto">
          <a:xfrm>
            <a:off x="8120063" y="2931320"/>
            <a:ext cx="876300" cy="1434703"/>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83" name="AutoShape 35"/>
          <p:cNvSpPr>
            <a:spLocks noChangeArrowheads="1"/>
          </p:cNvSpPr>
          <p:nvPr/>
        </p:nvSpPr>
        <p:spPr bwMode="auto">
          <a:xfrm>
            <a:off x="8120063" y="2931320"/>
            <a:ext cx="876300" cy="17145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84" name="AutoShape 36"/>
          <p:cNvSpPr>
            <a:spLocks noChangeArrowheads="1"/>
          </p:cNvSpPr>
          <p:nvPr/>
        </p:nvSpPr>
        <p:spPr bwMode="auto">
          <a:xfrm>
            <a:off x="8120063" y="4194573"/>
            <a:ext cx="876300" cy="17145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85" name="AutoShape 37"/>
          <p:cNvSpPr>
            <a:spLocks noChangeArrowheads="1"/>
          </p:cNvSpPr>
          <p:nvPr/>
        </p:nvSpPr>
        <p:spPr bwMode="auto">
          <a:xfrm>
            <a:off x="8120063" y="2931320"/>
            <a:ext cx="876300" cy="1434703"/>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3286" name="AutoShape 38"/>
          <p:cNvSpPr>
            <a:spLocks noChangeArrowheads="1"/>
          </p:cNvSpPr>
          <p:nvPr/>
        </p:nvSpPr>
        <p:spPr bwMode="auto">
          <a:xfrm flipV="1">
            <a:off x="3002757" y="4807745"/>
            <a:ext cx="6186487" cy="808435"/>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685834">
              <a:defRPr/>
            </a:pPr>
            <a:endParaRPr lang="en-US" altLang="en-US" sz="1350" kern="0">
              <a:solidFill>
                <a:sysClr val="windowText" lastClr="000000"/>
              </a:solidFill>
              <a:latin typeface="Arial"/>
            </a:endParaRPr>
          </a:p>
        </p:txBody>
      </p:sp>
      <p:grpSp>
        <p:nvGrpSpPr>
          <p:cNvPr id="53287" name="Group 39"/>
          <p:cNvGrpSpPr>
            <a:grpSpLocks/>
          </p:cNvGrpSpPr>
          <p:nvPr/>
        </p:nvGrpSpPr>
        <p:grpSpPr bwMode="auto">
          <a:xfrm>
            <a:off x="8120063" y="3093244"/>
            <a:ext cx="876300" cy="1104900"/>
            <a:chOff x="4580" y="1878"/>
            <a:chExt cx="736" cy="928"/>
          </a:xfrm>
        </p:grpSpPr>
        <p:sp>
          <p:nvSpPr>
            <p:cNvPr id="53288"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289"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290" name="Group 42"/>
          <p:cNvGrpSpPr>
            <a:grpSpLocks/>
          </p:cNvGrpSpPr>
          <p:nvPr/>
        </p:nvGrpSpPr>
        <p:grpSpPr bwMode="auto">
          <a:xfrm>
            <a:off x="8120063" y="3093244"/>
            <a:ext cx="876300" cy="1104900"/>
            <a:chOff x="4580" y="1878"/>
            <a:chExt cx="736" cy="928"/>
          </a:xfrm>
        </p:grpSpPr>
        <p:sp>
          <p:nvSpPr>
            <p:cNvPr id="53291"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292"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3293" name="Group 45"/>
          <p:cNvGrpSpPr>
            <a:grpSpLocks/>
          </p:cNvGrpSpPr>
          <p:nvPr/>
        </p:nvGrpSpPr>
        <p:grpSpPr bwMode="auto">
          <a:xfrm>
            <a:off x="7190185" y="3093244"/>
            <a:ext cx="876300" cy="1104900"/>
            <a:chOff x="4580" y="1878"/>
            <a:chExt cx="736" cy="928"/>
          </a:xfrm>
        </p:grpSpPr>
        <p:sp>
          <p:nvSpPr>
            <p:cNvPr id="53294"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295"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296" name="Group 48"/>
          <p:cNvGrpSpPr>
            <a:grpSpLocks/>
          </p:cNvGrpSpPr>
          <p:nvPr/>
        </p:nvGrpSpPr>
        <p:grpSpPr bwMode="auto">
          <a:xfrm>
            <a:off x="4124325" y="3094435"/>
            <a:ext cx="876300" cy="1104900"/>
            <a:chOff x="4580" y="1878"/>
            <a:chExt cx="736" cy="928"/>
          </a:xfrm>
        </p:grpSpPr>
        <p:sp>
          <p:nvSpPr>
            <p:cNvPr id="53297"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298"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299" name="Group 51"/>
          <p:cNvGrpSpPr>
            <a:grpSpLocks/>
          </p:cNvGrpSpPr>
          <p:nvPr/>
        </p:nvGrpSpPr>
        <p:grpSpPr bwMode="auto">
          <a:xfrm>
            <a:off x="3194447" y="3094435"/>
            <a:ext cx="876300" cy="1104900"/>
            <a:chOff x="4580" y="1878"/>
            <a:chExt cx="736" cy="928"/>
          </a:xfrm>
        </p:grpSpPr>
        <p:sp>
          <p:nvSpPr>
            <p:cNvPr id="53300"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01"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302" name="Group 54"/>
          <p:cNvGrpSpPr>
            <a:grpSpLocks/>
          </p:cNvGrpSpPr>
          <p:nvPr/>
        </p:nvGrpSpPr>
        <p:grpSpPr bwMode="auto">
          <a:xfrm>
            <a:off x="6122194" y="3095625"/>
            <a:ext cx="876300" cy="1104900"/>
            <a:chOff x="4580" y="1878"/>
            <a:chExt cx="736" cy="928"/>
          </a:xfrm>
        </p:grpSpPr>
        <p:sp>
          <p:nvSpPr>
            <p:cNvPr id="53303"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04"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3305" name="Group 57"/>
          <p:cNvGrpSpPr>
            <a:grpSpLocks/>
          </p:cNvGrpSpPr>
          <p:nvPr/>
        </p:nvGrpSpPr>
        <p:grpSpPr bwMode="auto">
          <a:xfrm>
            <a:off x="8120063" y="3093244"/>
            <a:ext cx="876300" cy="1104900"/>
            <a:chOff x="4580" y="1878"/>
            <a:chExt cx="736" cy="928"/>
          </a:xfrm>
        </p:grpSpPr>
        <p:sp>
          <p:nvSpPr>
            <p:cNvPr id="53306"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07"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3308" name="Group 60"/>
          <p:cNvGrpSpPr>
            <a:grpSpLocks/>
          </p:cNvGrpSpPr>
          <p:nvPr/>
        </p:nvGrpSpPr>
        <p:grpSpPr bwMode="auto">
          <a:xfrm>
            <a:off x="8120063" y="3093244"/>
            <a:ext cx="876300" cy="1104900"/>
            <a:chOff x="4580" y="1878"/>
            <a:chExt cx="736" cy="928"/>
          </a:xfrm>
        </p:grpSpPr>
        <p:sp>
          <p:nvSpPr>
            <p:cNvPr id="53309"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10"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3311" name="Group 63"/>
          <p:cNvGrpSpPr>
            <a:grpSpLocks/>
          </p:cNvGrpSpPr>
          <p:nvPr/>
        </p:nvGrpSpPr>
        <p:grpSpPr bwMode="auto">
          <a:xfrm>
            <a:off x="8120063" y="3093244"/>
            <a:ext cx="876300" cy="1104900"/>
            <a:chOff x="4580" y="1878"/>
            <a:chExt cx="736" cy="928"/>
          </a:xfrm>
        </p:grpSpPr>
        <p:sp>
          <p:nvSpPr>
            <p:cNvPr id="53312"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13"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3314" name="Group 66"/>
          <p:cNvGrpSpPr>
            <a:grpSpLocks/>
          </p:cNvGrpSpPr>
          <p:nvPr/>
        </p:nvGrpSpPr>
        <p:grpSpPr bwMode="auto">
          <a:xfrm>
            <a:off x="8120063" y="3093244"/>
            <a:ext cx="876300" cy="1104900"/>
            <a:chOff x="4580" y="1878"/>
            <a:chExt cx="736" cy="928"/>
          </a:xfrm>
        </p:grpSpPr>
        <p:sp>
          <p:nvSpPr>
            <p:cNvPr id="53315"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16"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3317" name="Group 69"/>
          <p:cNvGrpSpPr>
            <a:grpSpLocks/>
          </p:cNvGrpSpPr>
          <p:nvPr/>
        </p:nvGrpSpPr>
        <p:grpSpPr bwMode="auto">
          <a:xfrm>
            <a:off x="8120063" y="3093244"/>
            <a:ext cx="876300" cy="1104900"/>
            <a:chOff x="4580" y="1878"/>
            <a:chExt cx="736" cy="928"/>
          </a:xfrm>
        </p:grpSpPr>
        <p:sp>
          <p:nvSpPr>
            <p:cNvPr id="53318"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19"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3320" name="Group 72"/>
          <p:cNvGrpSpPr>
            <a:grpSpLocks/>
          </p:cNvGrpSpPr>
          <p:nvPr/>
        </p:nvGrpSpPr>
        <p:grpSpPr bwMode="auto">
          <a:xfrm>
            <a:off x="8120063" y="3093244"/>
            <a:ext cx="876300" cy="1104900"/>
            <a:chOff x="4580" y="1878"/>
            <a:chExt cx="736" cy="928"/>
          </a:xfrm>
        </p:grpSpPr>
        <p:sp>
          <p:nvSpPr>
            <p:cNvPr id="53321"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22"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3323" name="Group 75"/>
          <p:cNvGrpSpPr>
            <a:grpSpLocks/>
          </p:cNvGrpSpPr>
          <p:nvPr/>
        </p:nvGrpSpPr>
        <p:grpSpPr bwMode="auto">
          <a:xfrm>
            <a:off x="8120063" y="3093244"/>
            <a:ext cx="876300" cy="1104900"/>
            <a:chOff x="4580" y="1878"/>
            <a:chExt cx="736" cy="928"/>
          </a:xfrm>
        </p:grpSpPr>
        <p:sp>
          <p:nvSpPr>
            <p:cNvPr id="53324"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25"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3326" name="Group 78"/>
          <p:cNvGrpSpPr>
            <a:grpSpLocks/>
          </p:cNvGrpSpPr>
          <p:nvPr/>
        </p:nvGrpSpPr>
        <p:grpSpPr bwMode="auto">
          <a:xfrm>
            <a:off x="8120063" y="3093244"/>
            <a:ext cx="876300" cy="1104900"/>
            <a:chOff x="4580" y="1878"/>
            <a:chExt cx="736" cy="928"/>
          </a:xfrm>
        </p:grpSpPr>
        <p:sp>
          <p:nvSpPr>
            <p:cNvPr id="53327"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28"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3329" name="Group 81"/>
          <p:cNvGrpSpPr>
            <a:grpSpLocks/>
          </p:cNvGrpSpPr>
          <p:nvPr/>
        </p:nvGrpSpPr>
        <p:grpSpPr bwMode="auto">
          <a:xfrm>
            <a:off x="7190185" y="3093244"/>
            <a:ext cx="876300" cy="1104900"/>
            <a:chOff x="4580" y="1878"/>
            <a:chExt cx="736" cy="928"/>
          </a:xfrm>
        </p:grpSpPr>
        <p:sp>
          <p:nvSpPr>
            <p:cNvPr id="53330"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31"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3332" name="Group 84"/>
          <p:cNvGrpSpPr>
            <a:grpSpLocks/>
          </p:cNvGrpSpPr>
          <p:nvPr/>
        </p:nvGrpSpPr>
        <p:grpSpPr bwMode="auto">
          <a:xfrm>
            <a:off x="6122194" y="3095625"/>
            <a:ext cx="876300" cy="1104900"/>
            <a:chOff x="4580" y="1878"/>
            <a:chExt cx="736" cy="928"/>
          </a:xfrm>
        </p:grpSpPr>
        <p:sp>
          <p:nvSpPr>
            <p:cNvPr id="53333"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34"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3335" name="Group 87"/>
          <p:cNvGrpSpPr>
            <a:grpSpLocks/>
          </p:cNvGrpSpPr>
          <p:nvPr/>
        </p:nvGrpSpPr>
        <p:grpSpPr bwMode="auto">
          <a:xfrm>
            <a:off x="5193507" y="3093244"/>
            <a:ext cx="876300" cy="1104900"/>
            <a:chOff x="4580" y="1878"/>
            <a:chExt cx="736" cy="928"/>
          </a:xfrm>
        </p:grpSpPr>
        <p:sp>
          <p:nvSpPr>
            <p:cNvPr id="53336"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37"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338" name="Group 90"/>
          <p:cNvGrpSpPr>
            <a:grpSpLocks/>
          </p:cNvGrpSpPr>
          <p:nvPr/>
        </p:nvGrpSpPr>
        <p:grpSpPr bwMode="auto">
          <a:xfrm>
            <a:off x="8120063" y="3093244"/>
            <a:ext cx="876300" cy="1104900"/>
            <a:chOff x="4580" y="1878"/>
            <a:chExt cx="736" cy="928"/>
          </a:xfrm>
        </p:grpSpPr>
        <p:sp>
          <p:nvSpPr>
            <p:cNvPr id="53339"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40"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341" name="Group 93"/>
          <p:cNvGrpSpPr>
            <a:grpSpLocks/>
          </p:cNvGrpSpPr>
          <p:nvPr/>
        </p:nvGrpSpPr>
        <p:grpSpPr bwMode="auto">
          <a:xfrm>
            <a:off x="7190185" y="3093244"/>
            <a:ext cx="876300" cy="1104900"/>
            <a:chOff x="4580" y="1878"/>
            <a:chExt cx="736" cy="928"/>
          </a:xfrm>
        </p:grpSpPr>
        <p:sp>
          <p:nvSpPr>
            <p:cNvPr id="53342"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43"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3344" name="Group 96"/>
          <p:cNvGrpSpPr>
            <a:grpSpLocks/>
          </p:cNvGrpSpPr>
          <p:nvPr/>
        </p:nvGrpSpPr>
        <p:grpSpPr bwMode="auto">
          <a:xfrm>
            <a:off x="8120063" y="3093244"/>
            <a:ext cx="876300" cy="1104900"/>
            <a:chOff x="4580" y="1878"/>
            <a:chExt cx="736" cy="928"/>
          </a:xfrm>
        </p:grpSpPr>
        <p:sp>
          <p:nvSpPr>
            <p:cNvPr id="53345"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46"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3347" name="Group 99"/>
          <p:cNvGrpSpPr>
            <a:grpSpLocks/>
          </p:cNvGrpSpPr>
          <p:nvPr/>
        </p:nvGrpSpPr>
        <p:grpSpPr bwMode="auto">
          <a:xfrm>
            <a:off x="8120063" y="3093244"/>
            <a:ext cx="876300" cy="1104900"/>
            <a:chOff x="4580" y="1878"/>
            <a:chExt cx="736" cy="928"/>
          </a:xfrm>
        </p:grpSpPr>
        <p:sp>
          <p:nvSpPr>
            <p:cNvPr id="53348"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49"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3350" name="Group 102"/>
          <p:cNvGrpSpPr>
            <a:grpSpLocks/>
          </p:cNvGrpSpPr>
          <p:nvPr/>
        </p:nvGrpSpPr>
        <p:grpSpPr bwMode="auto">
          <a:xfrm>
            <a:off x="8120063" y="3093244"/>
            <a:ext cx="876300" cy="1104900"/>
            <a:chOff x="4580" y="1878"/>
            <a:chExt cx="736" cy="928"/>
          </a:xfrm>
        </p:grpSpPr>
        <p:sp>
          <p:nvSpPr>
            <p:cNvPr id="53351"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52"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3353" name="Group 105"/>
          <p:cNvGrpSpPr>
            <a:grpSpLocks/>
          </p:cNvGrpSpPr>
          <p:nvPr/>
        </p:nvGrpSpPr>
        <p:grpSpPr bwMode="auto">
          <a:xfrm>
            <a:off x="8120063" y="3093244"/>
            <a:ext cx="876300" cy="1104900"/>
            <a:chOff x="4580" y="1878"/>
            <a:chExt cx="736" cy="928"/>
          </a:xfrm>
        </p:grpSpPr>
        <p:sp>
          <p:nvSpPr>
            <p:cNvPr id="53354"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55"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3356" name="Group 108"/>
          <p:cNvGrpSpPr>
            <a:grpSpLocks/>
          </p:cNvGrpSpPr>
          <p:nvPr/>
        </p:nvGrpSpPr>
        <p:grpSpPr bwMode="auto">
          <a:xfrm>
            <a:off x="8120063" y="3093244"/>
            <a:ext cx="876300" cy="1104900"/>
            <a:chOff x="4580" y="1878"/>
            <a:chExt cx="736" cy="928"/>
          </a:xfrm>
        </p:grpSpPr>
        <p:sp>
          <p:nvSpPr>
            <p:cNvPr id="53357"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58"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3359" name="Group 111"/>
          <p:cNvGrpSpPr>
            <a:grpSpLocks/>
          </p:cNvGrpSpPr>
          <p:nvPr/>
        </p:nvGrpSpPr>
        <p:grpSpPr bwMode="auto">
          <a:xfrm>
            <a:off x="8120063" y="3093244"/>
            <a:ext cx="876300" cy="1104900"/>
            <a:chOff x="4580" y="1878"/>
            <a:chExt cx="736" cy="928"/>
          </a:xfrm>
        </p:grpSpPr>
        <p:sp>
          <p:nvSpPr>
            <p:cNvPr id="53360"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61"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3362" name="Group 114"/>
          <p:cNvGrpSpPr>
            <a:grpSpLocks/>
          </p:cNvGrpSpPr>
          <p:nvPr/>
        </p:nvGrpSpPr>
        <p:grpSpPr bwMode="auto">
          <a:xfrm>
            <a:off x="8120063" y="3093244"/>
            <a:ext cx="876300" cy="1104900"/>
            <a:chOff x="4580" y="1878"/>
            <a:chExt cx="736" cy="928"/>
          </a:xfrm>
        </p:grpSpPr>
        <p:sp>
          <p:nvSpPr>
            <p:cNvPr id="53363"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64"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3365" name="Group 117"/>
          <p:cNvGrpSpPr>
            <a:grpSpLocks/>
          </p:cNvGrpSpPr>
          <p:nvPr/>
        </p:nvGrpSpPr>
        <p:grpSpPr bwMode="auto">
          <a:xfrm>
            <a:off x="8120063" y="3093244"/>
            <a:ext cx="876300" cy="1104900"/>
            <a:chOff x="4580" y="1878"/>
            <a:chExt cx="736" cy="928"/>
          </a:xfrm>
        </p:grpSpPr>
        <p:sp>
          <p:nvSpPr>
            <p:cNvPr id="53366"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67"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3368" name="Group 120"/>
          <p:cNvGrpSpPr>
            <a:grpSpLocks/>
          </p:cNvGrpSpPr>
          <p:nvPr/>
        </p:nvGrpSpPr>
        <p:grpSpPr bwMode="auto">
          <a:xfrm>
            <a:off x="8120063" y="3093244"/>
            <a:ext cx="876300" cy="1104900"/>
            <a:chOff x="4580" y="1878"/>
            <a:chExt cx="736" cy="928"/>
          </a:xfrm>
        </p:grpSpPr>
        <p:sp>
          <p:nvSpPr>
            <p:cNvPr id="53369"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70"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3371" name="Group 123"/>
          <p:cNvGrpSpPr>
            <a:grpSpLocks/>
          </p:cNvGrpSpPr>
          <p:nvPr/>
        </p:nvGrpSpPr>
        <p:grpSpPr bwMode="auto">
          <a:xfrm>
            <a:off x="8120063" y="3093244"/>
            <a:ext cx="876300" cy="1104900"/>
            <a:chOff x="4580" y="1878"/>
            <a:chExt cx="736" cy="928"/>
          </a:xfrm>
        </p:grpSpPr>
        <p:sp>
          <p:nvSpPr>
            <p:cNvPr id="53372"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73"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374" name="Group 126"/>
          <p:cNvGrpSpPr>
            <a:grpSpLocks/>
          </p:cNvGrpSpPr>
          <p:nvPr/>
        </p:nvGrpSpPr>
        <p:grpSpPr bwMode="auto">
          <a:xfrm>
            <a:off x="7190185" y="3093244"/>
            <a:ext cx="876300" cy="1104900"/>
            <a:chOff x="4580" y="1878"/>
            <a:chExt cx="736" cy="928"/>
          </a:xfrm>
        </p:grpSpPr>
        <p:sp>
          <p:nvSpPr>
            <p:cNvPr id="53375"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76"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3377" name="Group 129"/>
          <p:cNvGrpSpPr>
            <a:grpSpLocks/>
          </p:cNvGrpSpPr>
          <p:nvPr/>
        </p:nvGrpSpPr>
        <p:grpSpPr bwMode="auto">
          <a:xfrm>
            <a:off x="8120063" y="3093244"/>
            <a:ext cx="876300" cy="1104900"/>
            <a:chOff x="4580" y="1878"/>
            <a:chExt cx="736" cy="928"/>
          </a:xfrm>
        </p:grpSpPr>
        <p:sp>
          <p:nvSpPr>
            <p:cNvPr id="53378"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79"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3380" name="Group 132"/>
          <p:cNvGrpSpPr>
            <a:grpSpLocks/>
          </p:cNvGrpSpPr>
          <p:nvPr/>
        </p:nvGrpSpPr>
        <p:grpSpPr bwMode="auto">
          <a:xfrm>
            <a:off x="8120063" y="3093244"/>
            <a:ext cx="876300" cy="1104900"/>
            <a:chOff x="4580" y="1878"/>
            <a:chExt cx="736" cy="928"/>
          </a:xfrm>
        </p:grpSpPr>
        <p:sp>
          <p:nvSpPr>
            <p:cNvPr id="53381"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82"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3383" name="Group 135"/>
          <p:cNvGrpSpPr>
            <a:grpSpLocks/>
          </p:cNvGrpSpPr>
          <p:nvPr/>
        </p:nvGrpSpPr>
        <p:grpSpPr bwMode="auto">
          <a:xfrm>
            <a:off x="8120063" y="3093244"/>
            <a:ext cx="876300" cy="1104900"/>
            <a:chOff x="4580" y="1878"/>
            <a:chExt cx="736" cy="928"/>
          </a:xfrm>
        </p:grpSpPr>
        <p:sp>
          <p:nvSpPr>
            <p:cNvPr id="53384"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85"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3386" name="Group 138"/>
          <p:cNvGrpSpPr>
            <a:grpSpLocks/>
          </p:cNvGrpSpPr>
          <p:nvPr/>
        </p:nvGrpSpPr>
        <p:grpSpPr bwMode="auto">
          <a:xfrm>
            <a:off x="8120063" y="3093244"/>
            <a:ext cx="876300" cy="1104900"/>
            <a:chOff x="4580" y="1878"/>
            <a:chExt cx="736" cy="928"/>
          </a:xfrm>
        </p:grpSpPr>
        <p:sp>
          <p:nvSpPr>
            <p:cNvPr id="53387"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88"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3389" name="Group 141"/>
          <p:cNvGrpSpPr>
            <a:grpSpLocks/>
          </p:cNvGrpSpPr>
          <p:nvPr/>
        </p:nvGrpSpPr>
        <p:grpSpPr bwMode="auto">
          <a:xfrm>
            <a:off x="8120063" y="3093244"/>
            <a:ext cx="876300" cy="1104900"/>
            <a:chOff x="4580" y="1878"/>
            <a:chExt cx="736" cy="928"/>
          </a:xfrm>
        </p:grpSpPr>
        <p:sp>
          <p:nvSpPr>
            <p:cNvPr id="53390"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91"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3392" name="Group 144"/>
          <p:cNvGrpSpPr>
            <a:grpSpLocks/>
          </p:cNvGrpSpPr>
          <p:nvPr/>
        </p:nvGrpSpPr>
        <p:grpSpPr bwMode="auto">
          <a:xfrm>
            <a:off x="8120063" y="3093244"/>
            <a:ext cx="876300" cy="1104900"/>
            <a:chOff x="4580" y="1878"/>
            <a:chExt cx="736" cy="928"/>
          </a:xfrm>
        </p:grpSpPr>
        <p:sp>
          <p:nvSpPr>
            <p:cNvPr id="53393"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94"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3395" name="Group 147"/>
          <p:cNvGrpSpPr>
            <a:grpSpLocks/>
          </p:cNvGrpSpPr>
          <p:nvPr/>
        </p:nvGrpSpPr>
        <p:grpSpPr bwMode="auto">
          <a:xfrm>
            <a:off x="8120063" y="3093244"/>
            <a:ext cx="876300" cy="1104900"/>
            <a:chOff x="4580" y="1878"/>
            <a:chExt cx="736" cy="928"/>
          </a:xfrm>
        </p:grpSpPr>
        <p:sp>
          <p:nvSpPr>
            <p:cNvPr id="53396"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397"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3398" name="Group 150"/>
          <p:cNvGrpSpPr>
            <a:grpSpLocks/>
          </p:cNvGrpSpPr>
          <p:nvPr/>
        </p:nvGrpSpPr>
        <p:grpSpPr bwMode="auto">
          <a:xfrm>
            <a:off x="8120063" y="3093244"/>
            <a:ext cx="876300" cy="1104900"/>
            <a:chOff x="4580" y="1878"/>
            <a:chExt cx="736" cy="928"/>
          </a:xfrm>
        </p:grpSpPr>
        <p:sp>
          <p:nvSpPr>
            <p:cNvPr id="53399"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00"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3401" name="Group 153"/>
          <p:cNvGrpSpPr>
            <a:grpSpLocks/>
          </p:cNvGrpSpPr>
          <p:nvPr/>
        </p:nvGrpSpPr>
        <p:grpSpPr bwMode="auto">
          <a:xfrm>
            <a:off x="8120063" y="3093244"/>
            <a:ext cx="876300" cy="1104900"/>
            <a:chOff x="4580" y="1878"/>
            <a:chExt cx="736" cy="928"/>
          </a:xfrm>
        </p:grpSpPr>
        <p:sp>
          <p:nvSpPr>
            <p:cNvPr id="53402"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03"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3404" name="Group 156"/>
          <p:cNvGrpSpPr>
            <a:grpSpLocks/>
          </p:cNvGrpSpPr>
          <p:nvPr/>
        </p:nvGrpSpPr>
        <p:grpSpPr bwMode="auto">
          <a:xfrm>
            <a:off x="8120063" y="3093244"/>
            <a:ext cx="876300" cy="1104900"/>
            <a:chOff x="4580" y="1878"/>
            <a:chExt cx="736" cy="928"/>
          </a:xfrm>
        </p:grpSpPr>
        <p:sp>
          <p:nvSpPr>
            <p:cNvPr id="53405"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06"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407" name="Group 159"/>
          <p:cNvGrpSpPr>
            <a:grpSpLocks/>
          </p:cNvGrpSpPr>
          <p:nvPr/>
        </p:nvGrpSpPr>
        <p:grpSpPr bwMode="auto">
          <a:xfrm>
            <a:off x="8120063" y="3093244"/>
            <a:ext cx="876300" cy="1104900"/>
            <a:chOff x="4580" y="1878"/>
            <a:chExt cx="736" cy="928"/>
          </a:xfrm>
        </p:grpSpPr>
        <p:sp>
          <p:nvSpPr>
            <p:cNvPr id="53408"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09"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3410" name="Group 162"/>
          <p:cNvGrpSpPr>
            <a:grpSpLocks/>
          </p:cNvGrpSpPr>
          <p:nvPr/>
        </p:nvGrpSpPr>
        <p:grpSpPr bwMode="auto">
          <a:xfrm>
            <a:off x="8120063" y="3093244"/>
            <a:ext cx="876300" cy="1104900"/>
            <a:chOff x="4580" y="1878"/>
            <a:chExt cx="736" cy="928"/>
          </a:xfrm>
        </p:grpSpPr>
        <p:sp>
          <p:nvSpPr>
            <p:cNvPr id="53411"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12"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3413" name="Group 165"/>
          <p:cNvGrpSpPr>
            <a:grpSpLocks/>
          </p:cNvGrpSpPr>
          <p:nvPr/>
        </p:nvGrpSpPr>
        <p:grpSpPr bwMode="auto">
          <a:xfrm>
            <a:off x="8120063" y="3093244"/>
            <a:ext cx="876300" cy="1104900"/>
            <a:chOff x="4580" y="1878"/>
            <a:chExt cx="736" cy="928"/>
          </a:xfrm>
        </p:grpSpPr>
        <p:sp>
          <p:nvSpPr>
            <p:cNvPr id="53414"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15"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3416" name="Group 168"/>
          <p:cNvGrpSpPr>
            <a:grpSpLocks/>
          </p:cNvGrpSpPr>
          <p:nvPr/>
        </p:nvGrpSpPr>
        <p:grpSpPr bwMode="auto">
          <a:xfrm>
            <a:off x="8120063" y="3093244"/>
            <a:ext cx="876300" cy="1104900"/>
            <a:chOff x="4580" y="1878"/>
            <a:chExt cx="736" cy="928"/>
          </a:xfrm>
        </p:grpSpPr>
        <p:sp>
          <p:nvSpPr>
            <p:cNvPr id="53417"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18"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3419" name="Group 171"/>
          <p:cNvGrpSpPr>
            <a:grpSpLocks/>
          </p:cNvGrpSpPr>
          <p:nvPr/>
        </p:nvGrpSpPr>
        <p:grpSpPr bwMode="auto">
          <a:xfrm>
            <a:off x="8120063" y="3093244"/>
            <a:ext cx="876300" cy="1104900"/>
            <a:chOff x="4580" y="1878"/>
            <a:chExt cx="736" cy="928"/>
          </a:xfrm>
        </p:grpSpPr>
        <p:sp>
          <p:nvSpPr>
            <p:cNvPr id="53420"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21"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3422" name="Group 174"/>
          <p:cNvGrpSpPr>
            <a:grpSpLocks/>
          </p:cNvGrpSpPr>
          <p:nvPr/>
        </p:nvGrpSpPr>
        <p:grpSpPr bwMode="auto">
          <a:xfrm>
            <a:off x="8120063" y="3093244"/>
            <a:ext cx="876300" cy="1104900"/>
            <a:chOff x="4580" y="1878"/>
            <a:chExt cx="736" cy="928"/>
          </a:xfrm>
        </p:grpSpPr>
        <p:sp>
          <p:nvSpPr>
            <p:cNvPr id="53423"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24"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3425" name="Group 177"/>
          <p:cNvGrpSpPr>
            <a:grpSpLocks/>
          </p:cNvGrpSpPr>
          <p:nvPr/>
        </p:nvGrpSpPr>
        <p:grpSpPr bwMode="auto">
          <a:xfrm>
            <a:off x="8120063" y="3093244"/>
            <a:ext cx="876300" cy="1104900"/>
            <a:chOff x="4580" y="1878"/>
            <a:chExt cx="736" cy="928"/>
          </a:xfrm>
        </p:grpSpPr>
        <p:sp>
          <p:nvSpPr>
            <p:cNvPr id="53426"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27"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3428" name="Group 180"/>
          <p:cNvGrpSpPr>
            <a:grpSpLocks/>
          </p:cNvGrpSpPr>
          <p:nvPr/>
        </p:nvGrpSpPr>
        <p:grpSpPr bwMode="auto">
          <a:xfrm>
            <a:off x="8120063" y="3093244"/>
            <a:ext cx="876300" cy="1104900"/>
            <a:chOff x="4580" y="1878"/>
            <a:chExt cx="736" cy="928"/>
          </a:xfrm>
        </p:grpSpPr>
        <p:sp>
          <p:nvSpPr>
            <p:cNvPr id="53429"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30"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3431" name="Group 183"/>
          <p:cNvGrpSpPr>
            <a:grpSpLocks/>
          </p:cNvGrpSpPr>
          <p:nvPr/>
        </p:nvGrpSpPr>
        <p:grpSpPr bwMode="auto">
          <a:xfrm>
            <a:off x="8120063" y="3093244"/>
            <a:ext cx="876300" cy="1104900"/>
            <a:chOff x="4580" y="1878"/>
            <a:chExt cx="736" cy="928"/>
          </a:xfrm>
        </p:grpSpPr>
        <p:sp>
          <p:nvSpPr>
            <p:cNvPr id="53432"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33"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3434" name="Group 186"/>
          <p:cNvGrpSpPr>
            <a:grpSpLocks/>
          </p:cNvGrpSpPr>
          <p:nvPr/>
        </p:nvGrpSpPr>
        <p:grpSpPr bwMode="auto">
          <a:xfrm>
            <a:off x="8120063" y="3093244"/>
            <a:ext cx="876300" cy="1104900"/>
            <a:chOff x="4580" y="1878"/>
            <a:chExt cx="736" cy="928"/>
          </a:xfrm>
        </p:grpSpPr>
        <p:sp>
          <p:nvSpPr>
            <p:cNvPr id="53435"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36"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437" name="Group 189"/>
          <p:cNvGrpSpPr>
            <a:grpSpLocks/>
          </p:cNvGrpSpPr>
          <p:nvPr/>
        </p:nvGrpSpPr>
        <p:grpSpPr bwMode="auto">
          <a:xfrm>
            <a:off x="7190185" y="3093244"/>
            <a:ext cx="876300" cy="1104900"/>
            <a:chOff x="4580" y="1878"/>
            <a:chExt cx="736" cy="928"/>
          </a:xfrm>
        </p:grpSpPr>
        <p:sp>
          <p:nvSpPr>
            <p:cNvPr id="53438"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39"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3440" name="Group 192"/>
          <p:cNvGrpSpPr>
            <a:grpSpLocks/>
          </p:cNvGrpSpPr>
          <p:nvPr/>
        </p:nvGrpSpPr>
        <p:grpSpPr bwMode="auto">
          <a:xfrm>
            <a:off x="7190185" y="3093244"/>
            <a:ext cx="876300" cy="1104900"/>
            <a:chOff x="4580" y="1878"/>
            <a:chExt cx="736" cy="928"/>
          </a:xfrm>
        </p:grpSpPr>
        <p:sp>
          <p:nvSpPr>
            <p:cNvPr id="53441"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42"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3443" name="Group 195"/>
          <p:cNvGrpSpPr>
            <a:grpSpLocks/>
          </p:cNvGrpSpPr>
          <p:nvPr/>
        </p:nvGrpSpPr>
        <p:grpSpPr bwMode="auto">
          <a:xfrm>
            <a:off x="8120063" y="3093244"/>
            <a:ext cx="876300" cy="1104900"/>
            <a:chOff x="4580" y="1878"/>
            <a:chExt cx="736" cy="928"/>
          </a:xfrm>
        </p:grpSpPr>
        <p:sp>
          <p:nvSpPr>
            <p:cNvPr id="53444"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45"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3446" name="Group 198"/>
          <p:cNvGrpSpPr>
            <a:grpSpLocks/>
          </p:cNvGrpSpPr>
          <p:nvPr/>
        </p:nvGrpSpPr>
        <p:grpSpPr bwMode="auto">
          <a:xfrm>
            <a:off x="8120063" y="3093244"/>
            <a:ext cx="876300" cy="1104900"/>
            <a:chOff x="4580" y="1878"/>
            <a:chExt cx="736" cy="928"/>
          </a:xfrm>
        </p:grpSpPr>
        <p:sp>
          <p:nvSpPr>
            <p:cNvPr id="53447"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48"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3449" name="Group 201"/>
          <p:cNvGrpSpPr>
            <a:grpSpLocks/>
          </p:cNvGrpSpPr>
          <p:nvPr/>
        </p:nvGrpSpPr>
        <p:grpSpPr bwMode="auto">
          <a:xfrm>
            <a:off x="8120063" y="3093244"/>
            <a:ext cx="876300" cy="1104900"/>
            <a:chOff x="4580" y="1878"/>
            <a:chExt cx="736" cy="928"/>
          </a:xfrm>
        </p:grpSpPr>
        <p:sp>
          <p:nvSpPr>
            <p:cNvPr id="53450"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51"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3452" name="Group 204"/>
          <p:cNvGrpSpPr>
            <a:grpSpLocks/>
          </p:cNvGrpSpPr>
          <p:nvPr/>
        </p:nvGrpSpPr>
        <p:grpSpPr bwMode="auto">
          <a:xfrm>
            <a:off x="8120063" y="3093244"/>
            <a:ext cx="876300" cy="1104900"/>
            <a:chOff x="4580" y="1878"/>
            <a:chExt cx="736" cy="928"/>
          </a:xfrm>
        </p:grpSpPr>
        <p:sp>
          <p:nvSpPr>
            <p:cNvPr id="53453"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54"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3455" name="Group 207"/>
          <p:cNvGrpSpPr>
            <a:grpSpLocks/>
          </p:cNvGrpSpPr>
          <p:nvPr/>
        </p:nvGrpSpPr>
        <p:grpSpPr bwMode="auto">
          <a:xfrm>
            <a:off x="8120063" y="3093244"/>
            <a:ext cx="876300" cy="1104900"/>
            <a:chOff x="4580" y="1878"/>
            <a:chExt cx="736" cy="928"/>
          </a:xfrm>
        </p:grpSpPr>
        <p:sp>
          <p:nvSpPr>
            <p:cNvPr id="53456"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57"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3458" name="Group 210"/>
          <p:cNvGrpSpPr>
            <a:grpSpLocks/>
          </p:cNvGrpSpPr>
          <p:nvPr/>
        </p:nvGrpSpPr>
        <p:grpSpPr bwMode="auto">
          <a:xfrm>
            <a:off x="8120063" y="3093244"/>
            <a:ext cx="876300" cy="1104900"/>
            <a:chOff x="4580" y="1878"/>
            <a:chExt cx="736" cy="928"/>
          </a:xfrm>
        </p:grpSpPr>
        <p:sp>
          <p:nvSpPr>
            <p:cNvPr id="53459"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60"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3461" name="Group 213"/>
          <p:cNvGrpSpPr>
            <a:grpSpLocks/>
          </p:cNvGrpSpPr>
          <p:nvPr/>
        </p:nvGrpSpPr>
        <p:grpSpPr bwMode="auto">
          <a:xfrm>
            <a:off x="8120063" y="3093244"/>
            <a:ext cx="876300" cy="1104900"/>
            <a:chOff x="4580" y="1878"/>
            <a:chExt cx="736" cy="928"/>
          </a:xfrm>
        </p:grpSpPr>
        <p:sp>
          <p:nvSpPr>
            <p:cNvPr id="53462"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63"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3464" name="Group 216"/>
          <p:cNvGrpSpPr>
            <a:grpSpLocks/>
          </p:cNvGrpSpPr>
          <p:nvPr/>
        </p:nvGrpSpPr>
        <p:grpSpPr bwMode="auto">
          <a:xfrm>
            <a:off x="8120063" y="3093244"/>
            <a:ext cx="876300" cy="1104900"/>
            <a:chOff x="4580" y="1878"/>
            <a:chExt cx="736" cy="928"/>
          </a:xfrm>
        </p:grpSpPr>
        <p:sp>
          <p:nvSpPr>
            <p:cNvPr id="53465"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66"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3467" name="Group 219"/>
          <p:cNvGrpSpPr>
            <a:grpSpLocks/>
          </p:cNvGrpSpPr>
          <p:nvPr/>
        </p:nvGrpSpPr>
        <p:grpSpPr bwMode="auto">
          <a:xfrm>
            <a:off x="8120063" y="3093244"/>
            <a:ext cx="876300" cy="1104900"/>
            <a:chOff x="4580" y="1878"/>
            <a:chExt cx="736" cy="928"/>
          </a:xfrm>
        </p:grpSpPr>
        <p:sp>
          <p:nvSpPr>
            <p:cNvPr id="53468"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69"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3470" name="Group 222"/>
          <p:cNvGrpSpPr>
            <a:grpSpLocks/>
          </p:cNvGrpSpPr>
          <p:nvPr/>
        </p:nvGrpSpPr>
        <p:grpSpPr bwMode="auto">
          <a:xfrm>
            <a:off x="8120063" y="3093244"/>
            <a:ext cx="876300" cy="1104900"/>
            <a:chOff x="4580" y="1878"/>
            <a:chExt cx="736" cy="928"/>
          </a:xfrm>
        </p:grpSpPr>
        <p:sp>
          <p:nvSpPr>
            <p:cNvPr id="53471"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72"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473" name="Group 225"/>
          <p:cNvGrpSpPr>
            <a:grpSpLocks/>
          </p:cNvGrpSpPr>
          <p:nvPr/>
        </p:nvGrpSpPr>
        <p:grpSpPr bwMode="auto">
          <a:xfrm>
            <a:off x="8120063" y="3093244"/>
            <a:ext cx="876300" cy="1104900"/>
            <a:chOff x="4580" y="1878"/>
            <a:chExt cx="736" cy="928"/>
          </a:xfrm>
        </p:grpSpPr>
        <p:sp>
          <p:nvSpPr>
            <p:cNvPr id="53474"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75"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3476" name="Group 228"/>
          <p:cNvGrpSpPr>
            <a:grpSpLocks/>
          </p:cNvGrpSpPr>
          <p:nvPr/>
        </p:nvGrpSpPr>
        <p:grpSpPr bwMode="auto">
          <a:xfrm>
            <a:off x="8120063" y="3093244"/>
            <a:ext cx="876300" cy="1104900"/>
            <a:chOff x="4580" y="1878"/>
            <a:chExt cx="736" cy="928"/>
          </a:xfrm>
        </p:grpSpPr>
        <p:sp>
          <p:nvSpPr>
            <p:cNvPr id="53477"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78"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3479" name="Group 231"/>
          <p:cNvGrpSpPr>
            <a:grpSpLocks/>
          </p:cNvGrpSpPr>
          <p:nvPr/>
        </p:nvGrpSpPr>
        <p:grpSpPr bwMode="auto">
          <a:xfrm>
            <a:off x="8120063" y="3093244"/>
            <a:ext cx="876300" cy="1104900"/>
            <a:chOff x="4580" y="1878"/>
            <a:chExt cx="736" cy="928"/>
          </a:xfrm>
        </p:grpSpPr>
        <p:sp>
          <p:nvSpPr>
            <p:cNvPr id="53480"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81"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3482" name="Group 234"/>
          <p:cNvGrpSpPr>
            <a:grpSpLocks/>
          </p:cNvGrpSpPr>
          <p:nvPr/>
        </p:nvGrpSpPr>
        <p:grpSpPr bwMode="auto">
          <a:xfrm>
            <a:off x="8120063" y="3093244"/>
            <a:ext cx="876300" cy="1104900"/>
            <a:chOff x="4580" y="1878"/>
            <a:chExt cx="736" cy="928"/>
          </a:xfrm>
        </p:grpSpPr>
        <p:sp>
          <p:nvSpPr>
            <p:cNvPr id="53483"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84"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3485" name="Group 237"/>
          <p:cNvGrpSpPr>
            <a:grpSpLocks/>
          </p:cNvGrpSpPr>
          <p:nvPr/>
        </p:nvGrpSpPr>
        <p:grpSpPr bwMode="auto">
          <a:xfrm>
            <a:off x="8120063" y="3093244"/>
            <a:ext cx="876300" cy="1104900"/>
            <a:chOff x="4580" y="1878"/>
            <a:chExt cx="736" cy="928"/>
          </a:xfrm>
        </p:grpSpPr>
        <p:sp>
          <p:nvSpPr>
            <p:cNvPr id="53486"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87"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3488" name="Group 240"/>
          <p:cNvGrpSpPr>
            <a:grpSpLocks/>
          </p:cNvGrpSpPr>
          <p:nvPr/>
        </p:nvGrpSpPr>
        <p:grpSpPr bwMode="auto">
          <a:xfrm>
            <a:off x="8120063" y="3093244"/>
            <a:ext cx="876300" cy="1104900"/>
            <a:chOff x="4580" y="1878"/>
            <a:chExt cx="736" cy="928"/>
          </a:xfrm>
        </p:grpSpPr>
        <p:sp>
          <p:nvSpPr>
            <p:cNvPr id="53489"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90"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3491" name="Group 243"/>
          <p:cNvGrpSpPr>
            <a:grpSpLocks/>
          </p:cNvGrpSpPr>
          <p:nvPr/>
        </p:nvGrpSpPr>
        <p:grpSpPr bwMode="auto">
          <a:xfrm>
            <a:off x="8120063" y="3093244"/>
            <a:ext cx="876300" cy="1104900"/>
            <a:chOff x="4580" y="1878"/>
            <a:chExt cx="736" cy="928"/>
          </a:xfrm>
        </p:grpSpPr>
        <p:sp>
          <p:nvSpPr>
            <p:cNvPr id="53492"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93"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3494" name="Group 246"/>
          <p:cNvGrpSpPr>
            <a:grpSpLocks/>
          </p:cNvGrpSpPr>
          <p:nvPr/>
        </p:nvGrpSpPr>
        <p:grpSpPr bwMode="auto">
          <a:xfrm>
            <a:off x="8120063" y="3093244"/>
            <a:ext cx="876300" cy="1104900"/>
            <a:chOff x="4580" y="1878"/>
            <a:chExt cx="736" cy="928"/>
          </a:xfrm>
        </p:grpSpPr>
        <p:sp>
          <p:nvSpPr>
            <p:cNvPr id="53495"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96"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3497" name="Group 249"/>
          <p:cNvGrpSpPr>
            <a:grpSpLocks/>
          </p:cNvGrpSpPr>
          <p:nvPr/>
        </p:nvGrpSpPr>
        <p:grpSpPr bwMode="auto">
          <a:xfrm>
            <a:off x="8120063" y="3093244"/>
            <a:ext cx="876300" cy="1104900"/>
            <a:chOff x="4580" y="1878"/>
            <a:chExt cx="736" cy="928"/>
          </a:xfrm>
        </p:grpSpPr>
        <p:sp>
          <p:nvSpPr>
            <p:cNvPr id="53498"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499"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3500" name="Group 252"/>
          <p:cNvGrpSpPr>
            <a:grpSpLocks/>
          </p:cNvGrpSpPr>
          <p:nvPr/>
        </p:nvGrpSpPr>
        <p:grpSpPr bwMode="auto">
          <a:xfrm>
            <a:off x="8120063" y="3093244"/>
            <a:ext cx="876300" cy="1104900"/>
            <a:chOff x="4580" y="1878"/>
            <a:chExt cx="736" cy="928"/>
          </a:xfrm>
        </p:grpSpPr>
        <p:sp>
          <p:nvSpPr>
            <p:cNvPr id="53501"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502"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3503" name="Group 255"/>
          <p:cNvGrpSpPr>
            <a:grpSpLocks/>
          </p:cNvGrpSpPr>
          <p:nvPr/>
        </p:nvGrpSpPr>
        <p:grpSpPr bwMode="auto">
          <a:xfrm>
            <a:off x="7190185" y="3093244"/>
            <a:ext cx="876300" cy="1104900"/>
            <a:chOff x="4580" y="1878"/>
            <a:chExt cx="736" cy="928"/>
          </a:xfrm>
        </p:grpSpPr>
        <p:sp>
          <p:nvSpPr>
            <p:cNvPr id="53504"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505"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sp>
        <p:nvSpPr>
          <p:cNvPr id="53506" name="Freeform 258"/>
          <p:cNvSpPr>
            <a:spLocks noEditPoints="1"/>
          </p:cNvSpPr>
          <p:nvPr/>
        </p:nvSpPr>
        <p:spPr bwMode="auto">
          <a:xfrm>
            <a:off x="3002757" y="2395538"/>
            <a:ext cx="6186487" cy="240387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507" name="Text Box 259"/>
          <p:cNvSpPr txBox="1">
            <a:spLocks noChangeArrowheads="1"/>
          </p:cNvSpPr>
          <p:nvPr/>
        </p:nvSpPr>
        <p:spPr bwMode="auto">
          <a:xfrm>
            <a:off x="3536157"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Hours</a:t>
            </a:r>
            <a:endParaRPr lang="en-GB" altLang="en-US" kern="0">
              <a:solidFill>
                <a:srgbClr val="FFFFFF"/>
              </a:solidFill>
              <a:latin typeface="Arial"/>
            </a:endParaRPr>
          </a:p>
        </p:txBody>
      </p:sp>
      <p:sp>
        <p:nvSpPr>
          <p:cNvPr id="53508" name="Text Box 260"/>
          <p:cNvSpPr txBox="1">
            <a:spLocks noChangeArrowheads="1"/>
          </p:cNvSpPr>
          <p:nvPr/>
        </p:nvSpPr>
        <p:spPr bwMode="auto">
          <a:xfrm>
            <a:off x="5535217" y="4394479"/>
            <a:ext cx="1121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Minutes</a:t>
            </a:r>
            <a:endParaRPr lang="en-GB" altLang="en-US" kern="0">
              <a:solidFill>
                <a:srgbClr val="FFFFFF"/>
              </a:solidFill>
              <a:latin typeface="Arial"/>
            </a:endParaRPr>
          </a:p>
        </p:txBody>
      </p:sp>
      <p:sp>
        <p:nvSpPr>
          <p:cNvPr id="53509" name="Text Box 261"/>
          <p:cNvSpPr txBox="1">
            <a:spLocks noChangeArrowheads="1"/>
          </p:cNvSpPr>
          <p:nvPr/>
        </p:nvSpPr>
        <p:spPr bwMode="auto">
          <a:xfrm>
            <a:off x="7531894"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Seconds</a:t>
            </a:r>
            <a:endParaRPr lang="en-GB" altLang="en-US" kern="0">
              <a:solidFill>
                <a:srgbClr val="FFFFFF"/>
              </a:solidFill>
              <a:latin typeface="Arial"/>
            </a:endParaRPr>
          </a:p>
        </p:txBody>
      </p:sp>
      <p:sp>
        <p:nvSpPr>
          <p:cNvPr id="53511" name="AutoShape 263"/>
          <p:cNvSpPr>
            <a:spLocks noChangeArrowheads="1"/>
          </p:cNvSpPr>
          <p:nvPr/>
        </p:nvSpPr>
        <p:spPr bwMode="auto">
          <a:xfrm rot="16200000">
            <a:off x="1981796" y="3461743"/>
            <a:ext cx="2363391"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512" name="AutoShape 264"/>
          <p:cNvSpPr>
            <a:spLocks noChangeArrowheads="1"/>
          </p:cNvSpPr>
          <p:nvPr/>
        </p:nvSpPr>
        <p:spPr bwMode="auto">
          <a:xfrm>
            <a:off x="3021807" y="2421732"/>
            <a:ext cx="6148387"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nvGrpSpPr>
          <p:cNvPr id="53513" name="Group 265"/>
          <p:cNvGrpSpPr>
            <a:grpSpLocks/>
          </p:cNvGrpSpPr>
          <p:nvPr/>
        </p:nvGrpSpPr>
        <p:grpSpPr bwMode="auto">
          <a:xfrm>
            <a:off x="5038726" y="3387329"/>
            <a:ext cx="90487" cy="520303"/>
            <a:chOff x="1939" y="2444"/>
            <a:chExt cx="81" cy="463"/>
          </a:xfrm>
        </p:grpSpPr>
        <p:sp>
          <p:nvSpPr>
            <p:cNvPr id="53514"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515"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3516" name="Group 268"/>
          <p:cNvGrpSpPr>
            <a:grpSpLocks/>
          </p:cNvGrpSpPr>
          <p:nvPr/>
        </p:nvGrpSpPr>
        <p:grpSpPr bwMode="auto">
          <a:xfrm>
            <a:off x="7049692" y="3387329"/>
            <a:ext cx="90487" cy="520303"/>
            <a:chOff x="1939" y="2444"/>
            <a:chExt cx="81" cy="463"/>
          </a:xfrm>
        </p:grpSpPr>
        <p:sp>
          <p:nvSpPr>
            <p:cNvPr id="53517"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518"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3519" name="Group 271"/>
          <p:cNvGrpSpPr>
            <a:grpSpLocks/>
          </p:cNvGrpSpPr>
          <p:nvPr/>
        </p:nvGrpSpPr>
        <p:grpSpPr bwMode="auto">
          <a:xfrm>
            <a:off x="3196829" y="2933700"/>
            <a:ext cx="5798344" cy="1428750"/>
            <a:chOff x="445" y="1744"/>
            <a:chExt cx="4870" cy="1200"/>
          </a:xfrm>
        </p:grpSpPr>
        <p:grpSp>
          <p:nvGrpSpPr>
            <p:cNvPr id="53520" name="Group 272"/>
            <p:cNvGrpSpPr>
              <a:grpSpLocks/>
            </p:cNvGrpSpPr>
            <p:nvPr/>
          </p:nvGrpSpPr>
          <p:grpSpPr bwMode="auto">
            <a:xfrm>
              <a:off x="445" y="1744"/>
              <a:ext cx="734" cy="1200"/>
              <a:chOff x="448" y="1746"/>
              <a:chExt cx="724" cy="1188"/>
            </a:xfrm>
          </p:grpSpPr>
          <p:grpSp>
            <p:nvGrpSpPr>
              <p:cNvPr id="53521" name="Group 273"/>
              <p:cNvGrpSpPr>
                <a:grpSpLocks/>
              </p:cNvGrpSpPr>
              <p:nvPr/>
            </p:nvGrpSpPr>
            <p:grpSpPr bwMode="auto">
              <a:xfrm>
                <a:off x="454" y="1752"/>
                <a:ext cx="712" cy="1176"/>
                <a:chOff x="454" y="1752"/>
                <a:chExt cx="712" cy="1176"/>
              </a:xfrm>
            </p:grpSpPr>
            <p:sp>
              <p:nvSpPr>
                <p:cNvPr id="53522"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3523"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3524"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3525" name="Group 277"/>
            <p:cNvGrpSpPr>
              <a:grpSpLocks/>
            </p:cNvGrpSpPr>
            <p:nvPr/>
          </p:nvGrpSpPr>
          <p:grpSpPr bwMode="auto">
            <a:xfrm>
              <a:off x="1225" y="1744"/>
              <a:ext cx="734" cy="1200"/>
              <a:chOff x="448" y="1746"/>
              <a:chExt cx="724" cy="1188"/>
            </a:xfrm>
          </p:grpSpPr>
          <p:grpSp>
            <p:nvGrpSpPr>
              <p:cNvPr id="53526" name="Group 278"/>
              <p:cNvGrpSpPr>
                <a:grpSpLocks/>
              </p:cNvGrpSpPr>
              <p:nvPr/>
            </p:nvGrpSpPr>
            <p:grpSpPr bwMode="auto">
              <a:xfrm>
                <a:off x="454" y="1752"/>
                <a:ext cx="712" cy="1176"/>
                <a:chOff x="454" y="1752"/>
                <a:chExt cx="712" cy="1176"/>
              </a:xfrm>
            </p:grpSpPr>
            <p:sp>
              <p:nvSpPr>
                <p:cNvPr id="53527"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3528"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3529"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3530" name="Group 282"/>
            <p:cNvGrpSpPr>
              <a:grpSpLocks/>
            </p:cNvGrpSpPr>
            <p:nvPr/>
          </p:nvGrpSpPr>
          <p:grpSpPr bwMode="auto">
            <a:xfrm flipH="1">
              <a:off x="4581" y="1744"/>
              <a:ext cx="734" cy="1200"/>
              <a:chOff x="448" y="1746"/>
              <a:chExt cx="724" cy="1188"/>
            </a:xfrm>
          </p:grpSpPr>
          <p:grpSp>
            <p:nvGrpSpPr>
              <p:cNvPr id="53531" name="Group 283"/>
              <p:cNvGrpSpPr>
                <a:grpSpLocks/>
              </p:cNvGrpSpPr>
              <p:nvPr/>
            </p:nvGrpSpPr>
            <p:grpSpPr bwMode="auto">
              <a:xfrm>
                <a:off x="454" y="1752"/>
                <a:ext cx="712" cy="1176"/>
                <a:chOff x="454" y="1752"/>
                <a:chExt cx="712" cy="1176"/>
              </a:xfrm>
            </p:grpSpPr>
            <p:sp>
              <p:nvSpPr>
                <p:cNvPr id="53532"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3533"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3534"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3535" name="Group 287"/>
            <p:cNvGrpSpPr>
              <a:grpSpLocks/>
            </p:cNvGrpSpPr>
            <p:nvPr/>
          </p:nvGrpSpPr>
          <p:grpSpPr bwMode="auto">
            <a:xfrm flipH="1">
              <a:off x="3799" y="1744"/>
              <a:ext cx="734" cy="1200"/>
              <a:chOff x="448" y="1746"/>
              <a:chExt cx="724" cy="1188"/>
            </a:xfrm>
          </p:grpSpPr>
          <p:grpSp>
            <p:nvGrpSpPr>
              <p:cNvPr id="53536" name="Group 288"/>
              <p:cNvGrpSpPr>
                <a:grpSpLocks/>
              </p:cNvGrpSpPr>
              <p:nvPr/>
            </p:nvGrpSpPr>
            <p:grpSpPr bwMode="auto">
              <a:xfrm>
                <a:off x="454" y="1752"/>
                <a:ext cx="712" cy="1176"/>
                <a:chOff x="454" y="1752"/>
                <a:chExt cx="712" cy="1176"/>
              </a:xfrm>
            </p:grpSpPr>
            <p:sp>
              <p:nvSpPr>
                <p:cNvPr id="53537"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3538"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3539"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3540"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3541"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sp>
        <p:nvSpPr>
          <p:cNvPr id="53510" name="Text Box 262"/>
          <p:cNvSpPr txBox="1">
            <a:spLocks noChangeArrowheads="1"/>
          </p:cNvSpPr>
          <p:nvPr/>
        </p:nvSpPr>
        <p:spPr bwMode="auto">
          <a:xfrm>
            <a:off x="4360069" y="2449132"/>
            <a:ext cx="347186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sz="2100" kern="0" dirty="0">
                <a:solidFill>
                  <a:srgbClr val="FFFFFF"/>
                </a:solidFill>
                <a:latin typeface="Arial"/>
              </a:rPr>
              <a:t>Be Back In</a:t>
            </a:r>
            <a:endParaRPr lang="en-GB" altLang="en-US" sz="2100" kern="0" dirty="0">
              <a:solidFill>
                <a:srgbClr val="FFFFFF"/>
              </a:solidFill>
              <a:latin typeface="Arial"/>
            </a:endParaRPr>
          </a:p>
        </p:txBody>
      </p:sp>
      <p:sp>
        <p:nvSpPr>
          <p:cNvPr id="294" name="Rectangle 69"/>
          <p:cNvSpPr>
            <a:spLocks noChangeArrowheads="1"/>
          </p:cNvSpPr>
          <p:nvPr/>
        </p:nvSpPr>
        <p:spPr bwMode="auto">
          <a:xfrm>
            <a:off x="2615981" y="1028700"/>
            <a:ext cx="6858000" cy="857250"/>
          </a:xfrm>
          <a:prstGeom prst="rect">
            <a:avLst/>
          </a:prstGeom>
          <a:noFill/>
          <a:ln w="9525">
            <a:noFill/>
            <a:miter lim="800000"/>
            <a:headEnd/>
            <a:tailEnd/>
          </a:ln>
          <a:effectLst/>
        </p:spPr>
        <p:txBody>
          <a:bodyPr anchor="ctr"/>
          <a:lstStyle/>
          <a:p>
            <a:pPr algn="ctr" defTabSz="685834">
              <a:defRPr/>
            </a:pPr>
            <a:r>
              <a:rPr lang="en-US" sz="4050" kern="0" dirty="0">
                <a:solidFill>
                  <a:srgbClr val="FF3300"/>
                </a:solidFill>
                <a:effectLst>
                  <a:outerShdw blurRad="38100" dist="38100" dir="2700000" algn="tl">
                    <a:srgbClr val="C0C0C0"/>
                  </a:outerShdw>
                </a:effectLst>
                <a:latin typeface="Arial"/>
              </a:rPr>
              <a:t>Time for a</a:t>
            </a:r>
            <a:br>
              <a:rPr lang="en-US" sz="4050" kern="0" dirty="0">
                <a:solidFill>
                  <a:srgbClr val="FF3300"/>
                </a:solidFill>
                <a:effectLst>
                  <a:outerShdw blurRad="38100" dist="38100" dir="2700000" algn="tl">
                    <a:srgbClr val="C0C0C0"/>
                  </a:outerShdw>
                </a:effectLst>
                <a:latin typeface="Arial"/>
              </a:rPr>
            </a:br>
            <a:r>
              <a:rPr lang="en-US" sz="4050" kern="0" dirty="0">
                <a:solidFill>
                  <a:srgbClr val="FF3300"/>
                </a:solidFill>
                <a:effectLst>
                  <a:outerShdw blurRad="38100" dist="38100" dir="2700000" algn="tl">
                    <a:srgbClr val="C0C0C0"/>
                  </a:outerShdw>
                </a:effectLst>
                <a:latin typeface="Arial"/>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9401" y="4806627"/>
            <a:ext cx="797670" cy="1211491"/>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4025" y="4795839"/>
            <a:ext cx="1233487" cy="1233487"/>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7073" y="1160365"/>
            <a:ext cx="1275160" cy="1235172"/>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6747" y="925704"/>
            <a:ext cx="1102103" cy="1536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593930"/>
      </p:ext>
    </p:extLst>
  </p:cSld>
  <p:clrMapOvr>
    <a:masterClrMapping/>
  </p:clrMapOvr>
  <mc:AlternateContent xmlns:mc="http://schemas.openxmlformats.org/markup-compatibility/2006" xmlns:p14="http://schemas.microsoft.com/office/powerpoint/2010/main">
    <mc:Choice Requires="p14">
      <p:transition p14:dur="0" advClick="0" advTm="11000"/>
    </mc:Choice>
    <mc:Fallback xmlns="">
      <p:transition advClick="0" advTm="11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3287"/>
                                        </p:tgtEl>
                                      </p:cBhvr>
                                    </p:animEffect>
                                    <p:set>
                                      <p:cBhvr>
                                        <p:cTn id="7" dur="1" fill="hold">
                                          <p:stCondLst>
                                            <p:cond delay="499"/>
                                          </p:stCondLst>
                                        </p:cTn>
                                        <p:tgtEl>
                                          <p:spTgt spid="53287"/>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3293"/>
                                        </p:tgtEl>
                                      </p:cBhvr>
                                    </p:animEffect>
                                    <p:set>
                                      <p:cBhvr>
                                        <p:cTn id="10" dur="1" fill="hold">
                                          <p:stCondLst>
                                            <p:cond delay="499"/>
                                          </p:stCondLst>
                                        </p:cTn>
                                        <p:tgtEl>
                                          <p:spTgt spid="53293"/>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3302"/>
                                        </p:tgtEl>
                                      </p:cBhvr>
                                    </p:animEffect>
                                    <p:set>
                                      <p:cBhvr>
                                        <p:cTn id="13" dur="1" fill="hold">
                                          <p:stCondLst>
                                            <p:cond delay="499"/>
                                          </p:stCondLst>
                                        </p:cTn>
                                        <p:tgtEl>
                                          <p:spTgt spid="53302"/>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3332"/>
                                        </p:tgtEl>
                                        <p:attrNameLst>
                                          <p:attrName>style.visibility</p:attrName>
                                        </p:attrNameLst>
                                      </p:cBhvr>
                                      <p:to>
                                        <p:strVal val="visible"/>
                                      </p:to>
                                    </p:set>
                                    <p:animEffect transition="in" filter="slide(fromTop)">
                                      <p:cBhvr>
                                        <p:cTn id="16" dur="500"/>
                                        <p:tgtEl>
                                          <p:spTgt spid="53332"/>
                                        </p:tgtEl>
                                      </p:cBhvr>
                                    </p:animEffect>
                                  </p:childTnLst>
                                </p:cTn>
                              </p:par>
                              <p:par>
                                <p:cTn id="17" presetID="12" presetClass="entr" presetSubtype="1" fill="hold" nodeType="withEffect">
                                  <p:stCondLst>
                                    <p:cond delay="0"/>
                                  </p:stCondLst>
                                  <p:childTnLst>
                                    <p:set>
                                      <p:cBhvr>
                                        <p:cTn id="18" dur="1" fill="hold">
                                          <p:stCondLst>
                                            <p:cond delay="0"/>
                                          </p:stCondLst>
                                        </p:cTn>
                                        <p:tgtEl>
                                          <p:spTgt spid="53329"/>
                                        </p:tgtEl>
                                        <p:attrNameLst>
                                          <p:attrName>style.visibility</p:attrName>
                                        </p:attrNameLst>
                                      </p:cBhvr>
                                      <p:to>
                                        <p:strVal val="visible"/>
                                      </p:to>
                                    </p:set>
                                    <p:animEffect transition="in" filter="slide(fromTop)">
                                      <p:cBhvr>
                                        <p:cTn id="19" dur="500"/>
                                        <p:tgtEl>
                                          <p:spTgt spid="53329"/>
                                        </p:tgtEl>
                                      </p:cBhvr>
                                    </p:animEffect>
                                  </p:childTnLst>
                                </p:cTn>
                              </p:par>
                              <p:par>
                                <p:cTn id="20" presetID="12" presetClass="entr" presetSubtype="1" fill="hold" nodeType="withEffect">
                                  <p:stCondLst>
                                    <p:cond delay="0"/>
                                  </p:stCondLst>
                                  <p:childTnLst>
                                    <p:set>
                                      <p:cBhvr>
                                        <p:cTn id="21" dur="1" fill="hold">
                                          <p:stCondLst>
                                            <p:cond delay="0"/>
                                          </p:stCondLst>
                                        </p:cTn>
                                        <p:tgtEl>
                                          <p:spTgt spid="53290"/>
                                        </p:tgtEl>
                                        <p:attrNameLst>
                                          <p:attrName>style.visibility</p:attrName>
                                        </p:attrNameLst>
                                      </p:cBhvr>
                                      <p:to>
                                        <p:strVal val="visible"/>
                                      </p:to>
                                    </p:set>
                                    <p:animEffect transition="in" filter="slide(fromTop)">
                                      <p:cBhvr>
                                        <p:cTn id="22" dur="500"/>
                                        <p:tgtEl>
                                          <p:spTgt spid="53290"/>
                                        </p:tgtEl>
                                      </p:cBhvr>
                                    </p:animEffect>
                                  </p:childTnLst>
                                </p:cTn>
                              </p:par>
                              <p:par>
                                <p:cTn id="23" presetID="12" presetClass="exit" presetSubtype="4" fill="hold" nodeType="withEffect">
                                  <p:stCondLst>
                                    <p:cond delay="1000"/>
                                  </p:stCondLst>
                                  <p:childTnLst>
                                    <p:animEffect transition="out" filter="slide(fromBottom)">
                                      <p:cBhvr>
                                        <p:cTn id="24" dur="500"/>
                                        <p:tgtEl>
                                          <p:spTgt spid="53290"/>
                                        </p:tgtEl>
                                      </p:cBhvr>
                                    </p:animEffect>
                                    <p:set>
                                      <p:cBhvr>
                                        <p:cTn id="25" dur="1" fill="hold">
                                          <p:stCondLst>
                                            <p:cond delay="499"/>
                                          </p:stCondLst>
                                        </p:cTn>
                                        <p:tgtEl>
                                          <p:spTgt spid="53290"/>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3305"/>
                                        </p:tgtEl>
                                        <p:attrNameLst>
                                          <p:attrName>style.visibility</p:attrName>
                                        </p:attrNameLst>
                                      </p:cBhvr>
                                      <p:to>
                                        <p:strVal val="visible"/>
                                      </p:to>
                                    </p:set>
                                    <p:animEffect transition="in" filter="slide(fromTop)">
                                      <p:cBhvr>
                                        <p:cTn id="28" dur="500"/>
                                        <p:tgtEl>
                                          <p:spTgt spid="53305"/>
                                        </p:tgtEl>
                                      </p:cBhvr>
                                    </p:animEffect>
                                  </p:childTnLst>
                                </p:cTn>
                              </p:par>
                              <p:par>
                                <p:cTn id="29" presetID="12" presetClass="exit" presetSubtype="4" fill="hold" nodeType="withEffect">
                                  <p:stCondLst>
                                    <p:cond delay="2000"/>
                                  </p:stCondLst>
                                  <p:childTnLst>
                                    <p:animEffect transition="out" filter="slide(fromBottom)">
                                      <p:cBhvr>
                                        <p:cTn id="30" dur="500"/>
                                        <p:tgtEl>
                                          <p:spTgt spid="53305"/>
                                        </p:tgtEl>
                                      </p:cBhvr>
                                    </p:animEffect>
                                    <p:set>
                                      <p:cBhvr>
                                        <p:cTn id="31" dur="1" fill="hold">
                                          <p:stCondLst>
                                            <p:cond delay="499"/>
                                          </p:stCondLst>
                                        </p:cTn>
                                        <p:tgtEl>
                                          <p:spTgt spid="53305"/>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3308"/>
                                        </p:tgtEl>
                                        <p:attrNameLst>
                                          <p:attrName>style.visibility</p:attrName>
                                        </p:attrNameLst>
                                      </p:cBhvr>
                                      <p:to>
                                        <p:strVal val="visible"/>
                                      </p:to>
                                    </p:set>
                                    <p:animEffect transition="in" filter="slide(fromTop)">
                                      <p:cBhvr>
                                        <p:cTn id="34" dur="500"/>
                                        <p:tgtEl>
                                          <p:spTgt spid="53308"/>
                                        </p:tgtEl>
                                      </p:cBhvr>
                                    </p:animEffect>
                                  </p:childTnLst>
                                </p:cTn>
                              </p:par>
                              <p:par>
                                <p:cTn id="35" presetID="12" presetClass="exit" presetSubtype="4" fill="hold" nodeType="withEffect">
                                  <p:stCondLst>
                                    <p:cond delay="3000"/>
                                  </p:stCondLst>
                                  <p:childTnLst>
                                    <p:animEffect transition="out" filter="slide(fromBottom)">
                                      <p:cBhvr>
                                        <p:cTn id="36" dur="500"/>
                                        <p:tgtEl>
                                          <p:spTgt spid="53308"/>
                                        </p:tgtEl>
                                      </p:cBhvr>
                                    </p:animEffect>
                                    <p:set>
                                      <p:cBhvr>
                                        <p:cTn id="37" dur="1" fill="hold">
                                          <p:stCondLst>
                                            <p:cond delay="499"/>
                                          </p:stCondLst>
                                        </p:cTn>
                                        <p:tgtEl>
                                          <p:spTgt spid="53308"/>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3311"/>
                                        </p:tgtEl>
                                        <p:attrNameLst>
                                          <p:attrName>style.visibility</p:attrName>
                                        </p:attrNameLst>
                                      </p:cBhvr>
                                      <p:to>
                                        <p:strVal val="visible"/>
                                      </p:to>
                                    </p:set>
                                    <p:animEffect transition="in" filter="slide(fromTop)">
                                      <p:cBhvr>
                                        <p:cTn id="40" dur="500"/>
                                        <p:tgtEl>
                                          <p:spTgt spid="53311"/>
                                        </p:tgtEl>
                                      </p:cBhvr>
                                    </p:animEffect>
                                  </p:childTnLst>
                                </p:cTn>
                              </p:par>
                              <p:par>
                                <p:cTn id="41" presetID="12" presetClass="exit" presetSubtype="4" fill="hold" nodeType="withEffect">
                                  <p:stCondLst>
                                    <p:cond delay="4000"/>
                                  </p:stCondLst>
                                  <p:childTnLst>
                                    <p:animEffect transition="out" filter="slide(fromBottom)">
                                      <p:cBhvr>
                                        <p:cTn id="42" dur="500"/>
                                        <p:tgtEl>
                                          <p:spTgt spid="53311"/>
                                        </p:tgtEl>
                                      </p:cBhvr>
                                    </p:animEffect>
                                    <p:set>
                                      <p:cBhvr>
                                        <p:cTn id="43" dur="1" fill="hold">
                                          <p:stCondLst>
                                            <p:cond delay="499"/>
                                          </p:stCondLst>
                                        </p:cTn>
                                        <p:tgtEl>
                                          <p:spTgt spid="53311"/>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3314"/>
                                        </p:tgtEl>
                                        <p:attrNameLst>
                                          <p:attrName>style.visibility</p:attrName>
                                        </p:attrNameLst>
                                      </p:cBhvr>
                                      <p:to>
                                        <p:strVal val="visible"/>
                                      </p:to>
                                    </p:set>
                                    <p:animEffect transition="in" filter="slide(fromTop)">
                                      <p:cBhvr>
                                        <p:cTn id="46" dur="500"/>
                                        <p:tgtEl>
                                          <p:spTgt spid="53314"/>
                                        </p:tgtEl>
                                      </p:cBhvr>
                                    </p:animEffect>
                                  </p:childTnLst>
                                </p:cTn>
                              </p:par>
                              <p:par>
                                <p:cTn id="47" presetID="12" presetClass="exit" presetSubtype="4" fill="hold" nodeType="withEffect">
                                  <p:stCondLst>
                                    <p:cond delay="5000"/>
                                  </p:stCondLst>
                                  <p:childTnLst>
                                    <p:animEffect transition="out" filter="slide(fromBottom)">
                                      <p:cBhvr>
                                        <p:cTn id="48" dur="500"/>
                                        <p:tgtEl>
                                          <p:spTgt spid="53314"/>
                                        </p:tgtEl>
                                      </p:cBhvr>
                                    </p:animEffect>
                                    <p:set>
                                      <p:cBhvr>
                                        <p:cTn id="49" dur="1" fill="hold">
                                          <p:stCondLst>
                                            <p:cond delay="499"/>
                                          </p:stCondLst>
                                        </p:cTn>
                                        <p:tgtEl>
                                          <p:spTgt spid="53314"/>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3317"/>
                                        </p:tgtEl>
                                        <p:attrNameLst>
                                          <p:attrName>style.visibility</p:attrName>
                                        </p:attrNameLst>
                                      </p:cBhvr>
                                      <p:to>
                                        <p:strVal val="visible"/>
                                      </p:to>
                                    </p:set>
                                    <p:animEffect transition="in" filter="slide(fromTop)">
                                      <p:cBhvr>
                                        <p:cTn id="52" dur="500"/>
                                        <p:tgtEl>
                                          <p:spTgt spid="53317"/>
                                        </p:tgtEl>
                                      </p:cBhvr>
                                    </p:animEffect>
                                  </p:childTnLst>
                                </p:cTn>
                              </p:par>
                              <p:par>
                                <p:cTn id="53" presetID="12" presetClass="exit" presetSubtype="4" fill="hold" nodeType="withEffect">
                                  <p:stCondLst>
                                    <p:cond delay="6000"/>
                                  </p:stCondLst>
                                  <p:childTnLst>
                                    <p:animEffect transition="out" filter="slide(fromBottom)">
                                      <p:cBhvr>
                                        <p:cTn id="54" dur="500"/>
                                        <p:tgtEl>
                                          <p:spTgt spid="53317"/>
                                        </p:tgtEl>
                                      </p:cBhvr>
                                    </p:animEffect>
                                    <p:set>
                                      <p:cBhvr>
                                        <p:cTn id="55" dur="1" fill="hold">
                                          <p:stCondLst>
                                            <p:cond delay="499"/>
                                          </p:stCondLst>
                                        </p:cTn>
                                        <p:tgtEl>
                                          <p:spTgt spid="53317"/>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3320"/>
                                        </p:tgtEl>
                                        <p:attrNameLst>
                                          <p:attrName>style.visibility</p:attrName>
                                        </p:attrNameLst>
                                      </p:cBhvr>
                                      <p:to>
                                        <p:strVal val="visible"/>
                                      </p:to>
                                    </p:set>
                                    <p:animEffect transition="in" filter="slide(fromTop)">
                                      <p:cBhvr>
                                        <p:cTn id="58" dur="500"/>
                                        <p:tgtEl>
                                          <p:spTgt spid="53320"/>
                                        </p:tgtEl>
                                      </p:cBhvr>
                                    </p:animEffect>
                                  </p:childTnLst>
                                </p:cTn>
                              </p:par>
                              <p:par>
                                <p:cTn id="59" presetID="12" presetClass="exit" presetSubtype="4" fill="hold" nodeType="withEffect">
                                  <p:stCondLst>
                                    <p:cond delay="7000"/>
                                  </p:stCondLst>
                                  <p:childTnLst>
                                    <p:animEffect transition="out" filter="slide(fromBottom)">
                                      <p:cBhvr>
                                        <p:cTn id="60" dur="500"/>
                                        <p:tgtEl>
                                          <p:spTgt spid="53320"/>
                                        </p:tgtEl>
                                      </p:cBhvr>
                                    </p:animEffect>
                                    <p:set>
                                      <p:cBhvr>
                                        <p:cTn id="61" dur="1" fill="hold">
                                          <p:stCondLst>
                                            <p:cond delay="499"/>
                                          </p:stCondLst>
                                        </p:cTn>
                                        <p:tgtEl>
                                          <p:spTgt spid="53320"/>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3323"/>
                                        </p:tgtEl>
                                        <p:attrNameLst>
                                          <p:attrName>style.visibility</p:attrName>
                                        </p:attrNameLst>
                                      </p:cBhvr>
                                      <p:to>
                                        <p:strVal val="visible"/>
                                      </p:to>
                                    </p:set>
                                    <p:animEffect transition="in" filter="slide(fromTop)">
                                      <p:cBhvr>
                                        <p:cTn id="64" dur="500"/>
                                        <p:tgtEl>
                                          <p:spTgt spid="53323"/>
                                        </p:tgtEl>
                                      </p:cBhvr>
                                    </p:animEffect>
                                  </p:childTnLst>
                                </p:cTn>
                              </p:par>
                              <p:par>
                                <p:cTn id="65" presetID="12" presetClass="exit" presetSubtype="4" fill="hold" nodeType="withEffect">
                                  <p:stCondLst>
                                    <p:cond delay="8000"/>
                                  </p:stCondLst>
                                  <p:childTnLst>
                                    <p:animEffect transition="out" filter="slide(fromBottom)">
                                      <p:cBhvr>
                                        <p:cTn id="66" dur="500"/>
                                        <p:tgtEl>
                                          <p:spTgt spid="53323"/>
                                        </p:tgtEl>
                                      </p:cBhvr>
                                    </p:animEffect>
                                    <p:set>
                                      <p:cBhvr>
                                        <p:cTn id="67" dur="1" fill="hold">
                                          <p:stCondLst>
                                            <p:cond delay="499"/>
                                          </p:stCondLst>
                                        </p:cTn>
                                        <p:tgtEl>
                                          <p:spTgt spid="53323"/>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3326"/>
                                        </p:tgtEl>
                                        <p:attrNameLst>
                                          <p:attrName>style.visibility</p:attrName>
                                        </p:attrNameLst>
                                      </p:cBhvr>
                                      <p:to>
                                        <p:strVal val="visible"/>
                                      </p:to>
                                    </p:set>
                                    <p:animEffect transition="in" filter="slide(fromTop)">
                                      <p:cBhvr>
                                        <p:cTn id="70" dur="500"/>
                                        <p:tgtEl>
                                          <p:spTgt spid="53326"/>
                                        </p:tgtEl>
                                      </p:cBhvr>
                                    </p:animEffect>
                                  </p:childTnLst>
                                </p:cTn>
                              </p:par>
                              <p:par>
                                <p:cTn id="71" presetID="12" presetClass="exit" presetSubtype="4" fill="hold" nodeType="withEffect">
                                  <p:stCondLst>
                                    <p:cond delay="9000"/>
                                  </p:stCondLst>
                                  <p:childTnLst>
                                    <p:animEffect transition="out" filter="slide(fromBottom)">
                                      <p:cBhvr>
                                        <p:cTn id="72" dur="500"/>
                                        <p:tgtEl>
                                          <p:spTgt spid="53326"/>
                                        </p:tgtEl>
                                      </p:cBhvr>
                                    </p:animEffect>
                                    <p:set>
                                      <p:cBhvr>
                                        <p:cTn id="73" dur="1" fill="hold">
                                          <p:stCondLst>
                                            <p:cond delay="499"/>
                                          </p:stCondLst>
                                        </p:cTn>
                                        <p:tgtEl>
                                          <p:spTgt spid="53326"/>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3338"/>
                                        </p:tgtEl>
                                        <p:attrNameLst>
                                          <p:attrName>style.visibility</p:attrName>
                                        </p:attrNameLst>
                                      </p:cBhvr>
                                      <p:to>
                                        <p:strVal val="visible"/>
                                      </p:to>
                                    </p:set>
                                    <p:animEffect transition="in" filter="slide(fromTop)">
                                      <p:cBhvr>
                                        <p:cTn id="76" dur="500"/>
                                        <p:tgtEl>
                                          <p:spTgt spid="53338"/>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3344"/>
                                        </p:tgtEl>
                                        <p:attrNameLst>
                                          <p:attrName>style.visibility</p:attrName>
                                        </p:attrNameLst>
                                      </p:cBhvr>
                                      <p:to>
                                        <p:strVal val="visible"/>
                                      </p:to>
                                    </p:set>
                                    <p:animEffect transition="in" filter="slide(fromTop)">
                                      <p:cBhvr>
                                        <p:cTn id="79" dur="500"/>
                                        <p:tgtEl>
                                          <p:spTgt spid="53344"/>
                                        </p:tgtEl>
                                      </p:cBhvr>
                                    </p:animEffect>
                                  </p:childTnLst>
                                </p:cTn>
                              </p:par>
                              <p:par>
                                <p:cTn id="80" presetID="12" presetClass="exit" presetSubtype="4" fill="hold" nodeType="withEffect">
                                  <p:stCondLst>
                                    <p:cond delay="10000"/>
                                  </p:stCondLst>
                                  <p:childTnLst>
                                    <p:animEffect transition="out" filter="slide(fromBottom)">
                                      <p:cBhvr>
                                        <p:cTn id="81" dur="500"/>
                                        <p:tgtEl>
                                          <p:spTgt spid="53338"/>
                                        </p:tgtEl>
                                      </p:cBhvr>
                                    </p:animEffect>
                                    <p:set>
                                      <p:cBhvr>
                                        <p:cTn id="82" dur="1" fill="hold">
                                          <p:stCondLst>
                                            <p:cond delay="499"/>
                                          </p:stCondLst>
                                        </p:cTn>
                                        <p:tgtEl>
                                          <p:spTgt spid="53338"/>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3329"/>
                                        </p:tgtEl>
                                      </p:cBhvr>
                                    </p:animEffect>
                                    <p:set>
                                      <p:cBhvr>
                                        <p:cTn id="85" dur="1" fill="hold">
                                          <p:stCondLst>
                                            <p:cond delay="499"/>
                                          </p:stCondLst>
                                        </p:cTn>
                                        <p:tgtEl>
                                          <p:spTgt spid="53329"/>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3341"/>
                                        </p:tgtEl>
                                        <p:attrNameLst>
                                          <p:attrName>style.visibility</p:attrName>
                                        </p:attrNameLst>
                                      </p:cBhvr>
                                      <p:to>
                                        <p:strVal val="visible"/>
                                      </p:to>
                                    </p:set>
                                    <p:animEffect transition="in" filter="slide(fromTop)">
                                      <p:cBhvr>
                                        <p:cTn id="88" dur="500"/>
                                        <p:tgtEl>
                                          <p:spTgt spid="53341"/>
                                        </p:tgtEl>
                                      </p:cBhvr>
                                    </p:animEffect>
                                  </p:childTnLst>
                                </p:cTn>
                              </p:par>
                              <p:par>
                                <p:cTn id="89" presetID="12" presetClass="exit" presetSubtype="4" fill="hold" nodeType="withEffect">
                                  <p:stCondLst>
                                    <p:cond delay="11000"/>
                                  </p:stCondLst>
                                  <p:childTnLst>
                                    <p:animEffect transition="out" filter="slide(fromBottom)">
                                      <p:cBhvr>
                                        <p:cTn id="90" dur="500"/>
                                        <p:tgtEl>
                                          <p:spTgt spid="53344"/>
                                        </p:tgtEl>
                                      </p:cBhvr>
                                    </p:animEffect>
                                    <p:set>
                                      <p:cBhvr>
                                        <p:cTn id="91" dur="1" fill="hold">
                                          <p:stCondLst>
                                            <p:cond delay="499"/>
                                          </p:stCondLst>
                                        </p:cTn>
                                        <p:tgtEl>
                                          <p:spTgt spid="53344"/>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3347"/>
                                        </p:tgtEl>
                                        <p:attrNameLst>
                                          <p:attrName>style.visibility</p:attrName>
                                        </p:attrNameLst>
                                      </p:cBhvr>
                                      <p:to>
                                        <p:strVal val="visible"/>
                                      </p:to>
                                    </p:set>
                                    <p:animEffect transition="in" filter="slide(fromTop)">
                                      <p:cBhvr>
                                        <p:cTn id="94" dur="500"/>
                                        <p:tgtEl>
                                          <p:spTgt spid="53347"/>
                                        </p:tgtEl>
                                      </p:cBhvr>
                                    </p:animEffect>
                                  </p:childTnLst>
                                </p:cTn>
                              </p:par>
                              <p:par>
                                <p:cTn id="95" presetID="12" presetClass="exit" presetSubtype="4" fill="hold" nodeType="withEffect">
                                  <p:stCondLst>
                                    <p:cond delay="12000"/>
                                  </p:stCondLst>
                                  <p:childTnLst>
                                    <p:animEffect transition="out" filter="slide(fromBottom)">
                                      <p:cBhvr>
                                        <p:cTn id="96" dur="500"/>
                                        <p:tgtEl>
                                          <p:spTgt spid="53347"/>
                                        </p:tgtEl>
                                      </p:cBhvr>
                                    </p:animEffect>
                                    <p:set>
                                      <p:cBhvr>
                                        <p:cTn id="97" dur="1" fill="hold">
                                          <p:stCondLst>
                                            <p:cond delay="499"/>
                                          </p:stCondLst>
                                        </p:cTn>
                                        <p:tgtEl>
                                          <p:spTgt spid="53347"/>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3350"/>
                                        </p:tgtEl>
                                        <p:attrNameLst>
                                          <p:attrName>style.visibility</p:attrName>
                                        </p:attrNameLst>
                                      </p:cBhvr>
                                      <p:to>
                                        <p:strVal val="visible"/>
                                      </p:to>
                                    </p:set>
                                    <p:animEffect transition="in" filter="slide(fromTop)">
                                      <p:cBhvr>
                                        <p:cTn id="100" dur="500"/>
                                        <p:tgtEl>
                                          <p:spTgt spid="53350"/>
                                        </p:tgtEl>
                                      </p:cBhvr>
                                    </p:animEffect>
                                  </p:childTnLst>
                                </p:cTn>
                              </p:par>
                              <p:par>
                                <p:cTn id="101" presetID="12" presetClass="exit" presetSubtype="4" fill="hold" nodeType="withEffect">
                                  <p:stCondLst>
                                    <p:cond delay="13000"/>
                                  </p:stCondLst>
                                  <p:childTnLst>
                                    <p:animEffect transition="out" filter="slide(fromBottom)">
                                      <p:cBhvr>
                                        <p:cTn id="102" dur="500"/>
                                        <p:tgtEl>
                                          <p:spTgt spid="53350"/>
                                        </p:tgtEl>
                                      </p:cBhvr>
                                    </p:animEffect>
                                    <p:set>
                                      <p:cBhvr>
                                        <p:cTn id="103" dur="1" fill="hold">
                                          <p:stCondLst>
                                            <p:cond delay="499"/>
                                          </p:stCondLst>
                                        </p:cTn>
                                        <p:tgtEl>
                                          <p:spTgt spid="53350"/>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3353"/>
                                        </p:tgtEl>
                                        <p:attrNameLst>
                                          <p:attrName>style.visibility</p:attrName>
                                        </p:attrNameLst>
                                      </p:cBhvr>
                                      <p:to>
                                        <p:strVal val="visible"/>
                                      </p:to>
                                    </p:set>
                                    <p:animEffect transition="in" filter="slide(fromTop)">
                                      <p:cBhvr>
                                        <p:cTn id="106" dur="500"/>
                                        <p:tgtEl>
                                          <p:spTgt spid="53353"/>
                                        </p:tgtEl>
                                      </p:cBhvr>
                                    </p:animEffect>
                                  </p:childTnLst>
                                </p:cTn>
                              </p:par>
                              <p:par>
                                <p:cTn id="107" presetID="12" presetClass="exit" presetSubtype="4" fill="hold" nodeType="withEffect">
                                  <p:stCondLst>
                                    <p:cond delay="14000"/>
                                  </p:stCondLst>
                                  <p:childTnLst>
                                    <p:animEffect transition="out" filter="slide(fromBottom)">
                                      <p:cBhvr>
                                        <p:cTn id="108" dur="500"/>
                                        <p:tgtEl>
                                          <p:spTgt spid="53353"/>
                                        </p:tgtEl>
                                      </p:cBhvr>
                                    </p:animEffect>
                                    <p:set>
                                      <p:cBhvr>
                                        <p:cTn id="109" dur="1" fill="hold">
                                          <p:stCondLst>
                                            <p:cond delay="499"/>
                                          </p:stCondLst>
                                        </p:cTn>
                                        <p:tgtEl>
                                          <p:spTgt spid="53353"/>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3356"/>
                                        </p:tgtEl>
                                        <p:attrNameLst>
                                          <p:attrName>style.visibility</p:attrName>
                                        </p:attrNameLst>
                                      </p:cBhvr>
                                      <p:to>
                                        <p:strVal val="visible"/>
                                      </p:to>
                                    </p:set>
                                    <p:animEffect transition="in" filter="slide(fromTop)">
                                      <p:cBhvr>
                                        <p:cTn id="112" dur="500"/>
                                        <p:tgtEl>
                                          <p:spTgt spid="53356"/>
                                        </p:tgtEl>
                                      </p:cBhvr>
                                    </p:animEffect>
                                  </p:childTnLst>
                                </p:cTn>
                              </p:par>
                              <p:par>
                                <p:cTn id="113" presetID="12" presetClass="exit" presetSubtype="4" fill="hold" nodeType="withEffect">
                                  <p:stCondLst>
                                    <p:cond delay="15000"/>
                                  </p:stCondLst>
                                  <p:childTnLst>
                                    <p:animEffect transition="out" filter="slide(fromBottom)">
                                      <p:cBhvr>
                                        <p:cTn id="114" dur="500"/>
                                        <p:tgtEl>
                                          <p:spTgt spid="53356"/>
                                        </p:tgtEl>
                                      </p:cBhvr>
                                    </p:animEffect>
                                    <p:set>
                                      <p:cBhvr>
                                        <p:cTn id="115" dur="1" fill="hold">
                                          <p:stCondLst>
                                            <p:cond delay="499"/>
                                          </p:stCondLst>
                                        </p:cTn>
                                        <p:tgtEl>
                                          <p:spTgt spid="53356"/>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3359"/>
                                        </p:tgtEl>
                                        <p:attrNameLst>
                                          <p:attrName>style.visibility</p:attrName>
                                        </p:attrNameLst>
                                      </p:cBhvr>
                                      <p:to>
                                        <p:strVal val="visible"/>
                                      </p:to>
                                    </p:set>
                                    <p:animEffect transition="in" filter="slide(fromTop)">
                                      <p:cBhvr>
                                        <p:cTn id="118" dur="500"/>
                                        <p:tgtEl>
                                          <p:spTgt spid="53359"/>
                                        </p:tgtEl>
                                      </p:cBhvr>
                                    </p:animEffect>
                                  </p:childTnLst>
                                </p:cTn>
                              </p:par>
                              <p:par>
                                <p:cTn id="119" presetID="12" presetClass="exit" presetSubtype="4" fill="hold" nodeType="withEffect">
                                  <p:stCondLst>
                                    <p:cond delay="16000"/>
                                  </p:stCondLst>
                                  <p:childTnLst>
                                    <p:animEffect transition="out" filter="slide(fromBottom)">
                                      <p:cBhvr>
                                        <p:cTn id="120" dur="500"/>
                                        <p:tgtEl>
                                          <p:spTgt spid="53359"/>
                                        </p:tgtEl>
                                      </p:cBhvr>
                                    </p:animEffect>
                                    <p:set>
                                      <p:cBhvr>
                                        <p:cTn id="121" dur="1" fill="hold">
                                          <p:stCondLst>
                                            <p:cond delay="499"/>
                                          </p:stCondLst>
                                        </p:cTn>
                                        <p:tgtEl>
                                          <p:spTgt spid="53359"/>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3362"/>
                                        </p:tgtEl>
                                        <p:attrNameLst>
                                          <p:attrName>style.visibility</p:attrName>
                                        </p:attrNameLst>
                                      </p:cBhvr>
                                      <p:to>
                                        <p:strVal val="visible"/>
                                      </p:to>
                                    </p:set>
                                    <p:animEffect transition="in" filter="slide(fromTop)">
                                      <p:cBhvr>
                                        <p:cTn id="124" dur="500"/>
                                        <p:tgtEl>
                                          <p:spTgt spid="53362"/>
                                        </p:tgtEl>
                                      </p:cBhvr>
                                    </p:animEffect>
                                  </p:childTnLst>
                                </p:cTn>
                              </p:par>
                              <p:par>
                                <p:cTn id="125" presetID="12" presetClass="exit" presetSubtype="4" fill="hold" nodeType="withEffect">
                                  <p:stCondLst>
                                    <p:cond delay="17000"/>
                                  </p:stCondLst>
                                  <p:childTnLst>
                                    <p:animEffect transition="out" filter="slide(fromBottom)">
                                      <p:cBhvr>
                                        <p:cTn id="126" dur="500"/>
                                        <p:tgtEl>
                                          <p:spTgt spid="53362"/>
                                        </p:tgtEl>
                                      </p:cBhvr>
                                    </p:animEffect>
                                    <p:set>
                                      <p:cBhvr>
                                        <p:cTn id="127" dur="1" fill="hold">
                                          <p:stCondLst>
                                            <p:cond delay="499"/>
                                          </p:stCondLst>
                                        </p:cTn>
                                        <p:tgtEl>
                                          <p:spTgt spid="53362"/>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3365"/>
                                        </p:tgtEl>
                                        <p:attrNameLst>
                                          <p:attrName>style.visibility</p:attrName>
                                        </p:attrNameLst>
                                      </p:cBhvr>
                                      <p:to>
                                        <p:strVal val="visible"/>
                                      </p:to>
                                    </p:set>
                                    <p:animEffect transition="in" filter="slide(fromTop)">
                                      <p:cBhvr>
                                        <p:cTn id="130" dur="500"/>
                                        <p:tgtEl>
                                          <p:spTgt spid="53365"/>
                                        </p:tgtEl>
                                      </p:cBhvr>
                                    </p:animEffect>
                                  </p:childTnLst>
                                </p:cTn>
                              </p:par>
                              <p:par>
                                <p:cTn id="131" presetID="12" presetClass="exit" presetSubtype="4" fill="hold" nodeType="withEffect">
                                  <p:stCondLst>
                                    <p:cond delay="18000"/>
                                  </p:stCondLst>
                                  <p:childTnLst>
                                    <p:animEffect transition="out" filter="slide(fromBottom)">
                                      <p:cBhvr>
                                        <p:cTn id="132" dur="500"/>
                                        <p:tgtEl>
                                          <p:spTgt spid="53365"/>
                                        </p:tgtEl>
                                      </p:cBhvr>
                                    </p:animEffect>
                                    <p:set>
                                      <p:cBhvr>
                                        <p:cTn id="133" dur="1" fill="hold">
                                          <p:stCondLst>
                                            <p:cond delay="499"/>
                                          </p:stCondLst>
                                        </p:cTn>
                                        <p:tgtEl>
                                          <p:spTgt spid="53365"/>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3368"/>
                                        </p:tgtEl>
                                        <p:attrNameLst>
                                          <p:attrName>style.visibility</p:attrName>
                                        </p:attrNameLst>
                                      </p:cBhvr>
                                      <p:to>
                                        <p:strVal val="visible"/>
                                      </p:to>
                                    </p:set>
                                    <p:animEffect transition="in" filter="slide(fromTop)">
                                      <p:cBhvr>
                                        <p:cTn id="136" dur="500"/>
                                        <p:tgtEl>
                                          <p:spTgt spid="53368"/>
                                        </p:tgtEl>
                                      </p:cBhvr>
                                    </p:animEffect>
                                  </p:childTnLst>
                                </p:cTn>
                              </p:par>
                              <p:par>
                                <p:cTn id="137" presetID="12" presetClass="exit" presetSubtype="4" fill="hold" nodeType="withEffect">
                                  <p:stCondLst>
                                    <p:cond delay="19000"/>
                                  </p:stCondLst>
                                  <p:childTnLst>
                                    <p:animEffect transition="out" filter="slide(fromBottom)">
                                      <p:cBhvr>
                                        <p:cTn id="138" dur="500"/>
                                        <p:tgtEl>
                                          <p:spTgt spid="53368"/>
                                        </p:tgtEl>
                                      </p:cBhvr>
                                    </p:animEffect>
                                    <p:set>
                                      <p:cBhvr>
                                        <p:cTn id="139" dur="1" fill="hold">
                                          <p:stCondLst>
                                            <p:cond delay="499"/>
                                          </p:stCondLst>
                                        </p:cTn>
                                        <p:tgtEl>
                                          <p:spTgt spid="53368"/>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3371"/>
                                        </p:tgtEl>
                                        <p:attrNameLst>
                                          <p:attrName>style.visibility</p:attrName>
                                        </p:attrNameLst>
                                      </p:cBhvr>
                                      <p:to>
                                        <p:strVal val="visible"/>
                                      </p:to>
                                    </p:set>
                                    <p:animEffect transition="in" filter="slide(fromTop)">
                                      <p:cBhvr>
                                        <p:cTn id="142" dur="500"/>
                                        <p:tgtEl>
                                          <p:spTgt spid="53371"/>
                                        </p:tgtEl>
                                      </p:cBhvr>
                                    </p:animEffect>
                                  </p:childTnLst>
                                </p:cTn>
                              </p:par>
                              <p:par>
                                <p:cTn id="143" presetID="12" presetClass="exit" presetSubtype="4" fill="hold" nodeType="withEffect">
                                  <p:stCondLst>
                                    <p:cond delay="20000"/>
                                  </p:stCondLst>
                                  <p:childTnLst>
                                    <p:animEffect transition="out" filter="slide(fromBottom)">
                                      <p:cBhvr>
                                        <p:cTn id="144" dur="500"/>
                                        <p:tgtEl>
                                          <p:spTgt spid="53371"/>
                                        </p:tgtEl>
                                      </p:cBhvr>
                                    </p:animEffect>
                                    <p:set>
                                      <p:cBhvr>
                                        <p:cTn id="145" dur="1" fill="hold">
                                          <p:stCondLst>
                                            <p:cond delay="499"/>
                                          </p:stCondLst>
                                        </p:cTn>
                                        <p:tgtEl>
                                          <p:spTgt spid="53371"/>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3341"/>
                                        </p:tgtEl>
                                      </p:cBhvr>
                                    </p:animEffect>
                                    <p:set>
                                      <p:cBhvr>
                                        <p:cTn id="148" dur="1" fill="hold">
                                          <p:stCondLst>
                                            <p:cond delay="499"/>
                                          </p:stCondLst>
                                        </p:cTn>
                                        <p:tgtEl>
                                          <p:spTgt spid="53341"/>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3374"/>
                                        </p:tgtEl>
                                        <p:attrNameLst>
                                          <p:attrName>style.visibility</p:attrName>
                                        </p:attrNameLst>
                                      </p:cBhvr>
                                      <p:to>
                                        <p:strVal val="visible"/>
                                      </p:to>
                                    </p:set>
                                    <p:animEffect transition="in" filter="slide(fromTop)">
                                      <p:cBhvr>
                                        <p:cTn id="151" dur="500"/>
                                        <p:tgtEl>
                                          <p:spTgt spid="53374"/>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3377"/>
                                        </p:tgtEl>
                                        <p:attrNameLst>
                                          <p:attrName>style.visibility</p:attrName>
                                        </p:attrNameLst>
                                      </p:cBhvr>
                                      <p:to>
                                        <p:strVal val="visible"/>
                                      </p:to>
                                    </p:set>
                                    <p:animEffect transition="in" filter="slide(fromTop)">
                                      <p:cBhvr>
                                        <p:cTn id="154" dur="500"/>
                                        <p:tgtEl>
                                          <p:spTgt spid="53377"/>
                                        </p:tgtEl>
                                      </p:cBhvr>
                                    </p:animEffect>
                                  </p:childTnLst>
                                </p:cTn>
                              </p:par>
                              <p:par>
                                <p:cTn id="155" presetID="12" presetClass="exit" presetSubtype="4" fill="hold" nodeType="withEffect">
                                  <p:stCondLst>
                                    <p:cond delay="21000"/>
                                  </p:stCondLst>
                                  <p:childTnLst>
                                    <p:animEffect transition="out" filter="slide(fromBottom)">
                                      <p:cBhvr>
                                        <p:cTn id="156" dur="500"/>
                                        <p:tgtEl>
                                          <p:spTgt spid="53377"/>
                                        </p:tgtEl>
                                      </p:cBhvr>
                                    </p:animEffect>
                                    <p:set>
                                      <p:cBhvr>
                                        <p:cTn id="157" dur="1" fill="hold">
                                          <p:stCondLst>
                                            <p:cond delay="499"/>
                                          </p:stCondLst>
                                        </p:cTn>
                                        <p:tgtEl>
                                          <p:spTgt spid="53377"/>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3380"/>
                                        </p:tgtEl>
                                        <p:attrNameLst>
                                          <p:attrName>style.visibility</p:attrName>
                                        </p:attrNameLst>
                                      </p:cBhvr>
                                      <p:to>
                                        <p:strVal val="visible"/>
                                      </p:to>
                                    </p:set>
                                    <p:animEffect transition="in" filter="slide(fromTop)">
                                      <p:cBhvr>
                                        <p:cTn id="160" dur="500"/>
                                        <p:tgtEl>
                                          <p:spTgt spid="53380"/>
                                        </p:tgtEl>
                                      </p:cBhvr>
                                    </p:animEffect>
                                  </p:childTnLst>
                                </p:cTn>
                              </p:par>
                              <p:par>
                                <p:cTn id="161" presetID="12" presetClass="exit" presetSubtype="4" fill="hold" nodeType="withEffect">
                                  <p:stCondLst>
                                    <p:cond delay="22000"/>
                                  </p:stCondLst>
                                  <p:childTnLst>
                                    <p:animEffect transition="out" filter="slide(fromBottom)">
                                      <p:cBhvr>
                                        <p:cTn id="162" dur="500"/>
                                        <p:tgtEl>
                                          <p:spTgt spid="53380"/>
                                        </p:tgtEl>
                                      </p:cBhvr>
                                    </p:animEffect>
                                    <p:set>
                                      <p:cBhvr>
                                        <p:cTn id="163" dur="1" fill="hold">
                                          <p:stCondLst>
                                            <p:cond delay="499"/>
                                          </p:stCondLst>
                                        </p:cTn>
                                        <p:tgtEl>
                                          <p:spTgt spid="53380"/>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3383"/>
                                        </p:tgtEl>
                                        <p:attrNameLst>
                                          <p:attrName>style.visibility</p:attrName>
                                        </p:attrNameLst>
                                      </p:cBhvr>
                                      <p:to>
                                        <p:strVal val="visible"/>
                                      </p:to>
                                    </p:set>
                                    <p:animEffect transition="in" filter="slide(fromTop)">
                                      <p:cBhvr>
                                        <p:cTn id="166" dur="500"/>
                                        <p:tgtEl>
                                          <p:spTgt spid="53383"/>
                                        </p:tgtEl>
                                      </p:cBhvr>
                                    </p:animEffect>
                                  </p:childTnLst>
                                </p:cTn>
                              </p:par>
                              <p:par>
                                <p:cTn id="167" presetID="12" presetClass="exit" presetSubtype="4" fill="hold" nodeType="withEffect">
                                  <p:stCondLst>
                                    <p:cond delay="23000"/>
                                  </p:stCondLst>
                                  <p:childTnLst>
                                    <p:animEffect transition="out" filter="slide(fromBottom)">
                                      <p:cBhvr>
                                        <p:cTn id="168" dur="500"/>
                                        <p:tgtEl>
                                          <p:spTgt spid="53383"/>
                                        </p:tgtEl>
                                      </p:cBhvr>
                                    </p:animEffect>
                                    <p:set>
                                      <p:cBhvr>
                                        <p:cTn id="169" dur="1" fill="hold">
                                          <p:stCondLst>
                                            <p:cond delay="499"/>
                                          </p:stCondLst>
                                        </p:cTn>
                                        <p:tgtEl>
                                          <p:spTgt spid="53383"/>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3386"/>
                                        </p:tgtEl>
                                        <p:attrNameLst>
                                          <p:attrName>style.visibility</p:attrName>
                                        </p:attrNameLst>
                                      </p:cBhvr>
                                      <p:to>
                                        <p:strVal val="visible"/>
                                      </p:to>
                                    </p:set>
                                    <p:animEffect transition="in" filter="slide(fromTop)">
                                      <p:cBhvr>
                                        <p:cTn id="172" dur="500"/>
                                        <p:tgtEl>
                                          <p:spTgt spid="53386"/>
                                        </p:tgtEl>
                                      </p:cBhvr>
                                    </p:animEffect>
                                  </p:childTnLst>
                                </p:cTn>
                              </p:par>
                              <p:par>
                                <p:cTn id="173" presetID="12" presetClass="exit" presetSubtype="4" fill="hold" nodeType="withEffect">
                                  <p:stCondLst>
                                    <p:cond delay="24000"/>
                                  </p:stCondLst>
                                  <p:childTnLst>
                                    <p:animEffect transition="out" filter="slide(fromBottom)">
                                      <p:cBhvr>
                                        <p:cTn id="174" dur="500"/>
                                        <p:tgtEl>
                                          <p:spTgt spid="53386"/>
                                        </p:tgtEl>
                                      </p:cBhvr>
                                    </p:animEffect>
                                    <p:set>
                                      <p:cBhvr>
                                        <p:cTn id="175" dur="1" fill="hold">
                                          <p:stCondLst>
                                            <p:cond delay="499"/>
                                          </p:stCondLst>
                                        </p:cTn>
                                        <p:tgtEl>
                                          <p:spTgt spid="53386"/>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3389"/>
                                        </p:tgtEl>
                                        <p:attrNameLst>
                                          <p:attrName>style.visibility</p:attrName>
                                        </p:attrNameLst>
                                      </p:cBhvr>
                                      <p:to>
                                        <p:strVal val="visible"/>
                                      </p:to>
                                    </p:set>
                                    <p:animEffect transition="in" filter="slide(fromTop)">
                                      <p:cBhvr>
                                        <p:cTn id="178" dur="500"/>
                                        <p:tgtEl>
                                          <p:spTgt spid="53389"/>
                                        </p:tgtEl>
                                      </p:cBhvr>
                                    </p:animEffect>
                                  </p:childTnLst>
                                </p:cTn>
                              </p:par>
                              <p:par>
                                <p:cTn id="179" presetID="12" presetClass="exit" presetSubtype="4" fill="hold" nodeType="withEffect">
                                  <p:stCondLst>
                                    <p:cond delay="25000"/>
                                  </p:stCondLst>
                                  <p:childTnLst>
                                    <p:animEffect transition="out" filter="slide(fromBottom)">
                                      <p:cBhvr>
                                        <p:cTn id="180" dur="500"/>
                                        <p:tgtEl>
                                          <p:spTgt spid="53389"/>
                                        </p:tgtEl>
                                      </p:cBhvr>
                                    </p:animEffect>
                                    <p:set>
                                      <p:cBhvr>
                                        <p:cTn id="181" dur="1" fill="hold">
                                          <p:stCondLst>
                                            <p:cond delay="499"/>
                                          </p:stCondLst>
                                        </p:cTn>
                                        <p:tgtEl>
                                          <p:spTgt spid="53389"/>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3392"/>
                                        </p:tgtEl>
                                        <p:attrNameLst>
                                          <p:attrName>style.visibility</p:attrName>
                                        </p:attrNameLst>
                                      </p:cBhvr>
                                      <p:to>
                                        <p:strVal val="visible"/>
                                      </p:to>
                                    </p:set>
                                    <p:animEffect transition="in" filter="slide(fromTop)">
                                      <p:cBhvr>
                                        <p:cTn id="184" dur="500"/>
                                        <p:tgtEl>
                                          <p:spTgt spid="53392"/>
                                        </p:tgtEl>
                                      </p:cBhvr>
                                    </p:animEffect>
                                  </p:childTnLst>
                                </p:cTn>
                              </p:par>
                              <p:par>
                                <p:cTn id="185" presetID="12" presetClass="exit" presetSubtype="4" fill="hold" nodeType="withEffect">
                                  <p:stCondLst>
                                    <p:cond delay="26000"/>
                                  </p:stCondLst>
                                  <p:childTnLst>
                                    <p:animEffect transition="out" filter="slide(fromBottom)">
                                      <p:cBhvr>
                                        <p:cTn id="186" dur="500"/>
                                        <p:tgtEl>
                                          <p:spTgt spid="53392"/>
                                        </p:tgtEl>
                                      </p:cBhvr>
                                    </p:animEffect>
                                    <p:set>
                                      <p:cBhvr>
                                        <p:cTn id="187" dur="1" fill="hold">
                                          <p:stCondLst>
                                            <p:cond delay="499"/>
                                          </p:stCondLst>
                                        </p:cTn>
                                        <p:tgtEl>
                                          <p:spTgt spid="53392"/>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3395"/>
                                        </p:tgtEl>
                                        <p:attrNameLst>
                                          <p:attrName>style.visibility</p:attrName>
                                        </p:attrNameLst>
                                      </p:cBhvr>
                                      <p:to>
                                        <p:strVal val="visible"/>
                                      </p:to>
                                    </p:set>
                                    <p:animEffect transition="in" filter="slide(fromTop)">
                                      <p:cBhvr>
                                        <p:cTn id="190" dur="500"/>
                                        <p:tgtEl>
                                          <p:spTgt spid="53395"/>
                                        </p:tgtEl>
                                      </p:cBhvr>
                                    </p:animEffect>
                                  </p:childTnLst>
                                </p:cTn>
                              </p:par>
                              <p:par>
                                <p:cTn id="191" presetID="12" presetClass="exit" presetSubtype="4" fill="hold" nodeType="withEffect">
                                  <p:stCondLst>
                                    <p:cond delay="27000"/>
                                  </p:stCondLst>
                                  <p:childTnLst>
                                    <p:animEffect transition="out" filter="slide(fromBottom)">
                                      <p:cBhvr>
                                        <p:cTn id="192" dur="500"/>
                                        <p:tgtEl>
                                          <p:spTgt spid="53395"/>
                                        </p:tgtEl>
                                      </p:cBhvr>
                                    </p:animEffect>
                                    <p:set>
                                      <p:cBhvr>
                                        <p:cTn id="193" dur="1" fill="hold">
                                          <p:stCondLst>
                                            <p:cond delay="499"/>
                                          </p:stCondLst>
                                        </p:cTn>
                                        <p:tgtEl>
                                          <p:spTgt spid="53395"/>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3398"/>
                                        </p:tgtEl>
                                        <p:attrNameLst>
                                          <p:attrName>style.visibility</p:attrName>
                                        </p:attrNameLst>
                                      </p:cBhvr>
                                      <p:to>
                                        <p:strVal val="visible"/>
                                      </p:to>
                                    </p:set>
                                    <p:animEffect transition="in" filter="slide(fromTop)">
                                      <p:cBhvr>
                                        <p:cTn id="196" dur="500"/>
                                        <p:tgtEl>
                                          <p:spTgt spid="53398"/>
                                        </p:tgtEl>
                                      </p:cBhvr>
                                    </p:animEffect>
                                  </p:childTnLst>
                                </p:cTn>
                              </p:par>
                              <p:par>
                                <p:cTn id="197" presetID="12" presetClass="exit" presetSubtype="4" fill="hold" nodeType="withEffect">
                                  <p:stCondLst>
                                    <p:cond delay="28000"/>
                                  </p:stCondLst>
                                  <p:childTnLst>
                                    <p:animEffect transition="out" filter="slide(fromBottom)">
                                      <p:cBhvr>
                                        <p:cTn id="198" dur="500"/>
                                        <p:tgtEl>
                                          <p:spTgt spid="53398"/>
                                        </p:tgtEl>
                                      </p:cBhvr>
                                    </p:animEffect>
                                    <p:set>
                                      <p:cBhvr>
                                        <p:cTn id="199" dur="1" fill="hold">
                                          <p:stCondLst>
                                            <p:cond delay="499"/>
                                          </p:stCondLst>
                                        </p:cTn>
                                        <p:tgtEl>
                                          <p:spTgt spid="53398"/>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3401"/>
                                        </p:tgtEl>
                                        <p:attrNameLst>
                                          <p:attrName>style.visibility</p:attrName>
                                        </p:attrNameLst>
                                      </p:cBhvr>
                                      <p:to>
                                        <p:strVal val="visible"/>
                                      </p:to>
                                    </p:set>
                                    <p:animEffect transition="in" filter="slide(fromTop)">
                                      <p:cBhvr>
                                        <p:cTn id="202" dur="500"/>
                                        <p:tgtEl>
                                          <p:spTgt spid="53401"/>
                                        </p:tgtEl>
                                      </p:cBhvr>
                                    </p:animEffect>
                                  </p:childTnLst>
                                </p:cTn>
                              </p:par>
                              <p:par>
                                <p:cTn id="203" presetID="12" presetClass="exit" presetSubtype="4" fill="hold" nodeType="withEffect">
                                  <p:stCondLst>
                                    <p:cond delay="29000"/>
                                  </p:stCondLst>
                                  <p:childTnLst>
                                    <p:animEffect transition="out" filter="slide(fromBottom)">
                                      <p:cBhvr>
                                        <p:cTn id="204" dur="500"/>
                                        <p:tgtEl>
                                          <p:spTgt spid="53401"/>
                                        </p:tgtEl>
                                      </p:cBhvr>
                                    </p:animEffect>
                                    <p:set>
                                      <p:cBhvr>
                                        <p:cTn id="205" dur="1" fill="hold">
                                          <p:stCondLst>
                                            <p:cond delay="499"/>
                                          </p:stCondLst>
                                        </p:cTn>
                                        <p:tgtEl>
                                          <p:spTgt spid="53401"/>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3404"/>
                                        </p:tgtEl>
                                        <p:attrNameLst>
                                          <p:attrName>style.visibility</p:attrName>
                                        </p:attrNameLst>
                                      </p:cBhvr>
                                      <p:to>
                                        <p:strVal val="visible"/>
                                      </p:to>
                                    </p:set>
                                    <p:animEffect transition="in" filter="slide(fromTop)">
                                      <p:cBhvr>
                                        <p:cTn id="208" dur="500"/>
                                        <p:tgtEl>
                                          <p:spTgt spid="53404"/>
                                        </p:tgtEl>
                                      </p:cBhvr>
                                    </p:animEffect>
                                  </p:childTnLst>
                                </p:cTn>
                              </p:par>
                              <p:par>
                                <p:cTn id="209" presetID="12" presetClass="exit" presetSubtype="4" fill="hold" nodeType="withEffect">
                                  <p:stCondLst>
                                    <p:cond delay="30000"/>
                                  </p:stCondLst>
                                  <p:childTnLst>
                                    <p:animEffect transition="out" filter="slide(fromBottom)">
                                      <p:cBhvr>
                                        <p:cTn id="210" dur="500"/>
                                        <p:tgtEl>
                                          <p:spTgt spid="53374"/>
                                        </p:tgtEl>
                                      </p:cBhvr>
                                    </p:animEffect>
                                    <p:set>
                                      <p:cBhvr>
                                        <p:cTn id="211" dur="1" fill="hold">
                                          <p:stCondLst>
                                            <p:cond delay="499"/>
                                          </p:stCondLst>
                                        </p:cTn>
                                        <p:tgtEl>
                                          <p:spTgt spid="53374"/>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3407"/>
                                        </p:tgtEl>
                                        <p:attrNameLst>
                                          <p:attrName>style.visibility</p:attrName>
                                        </p:attrNameLst>
                                      </p:cBhvr>
                                      <p:to>
                                        <p:strVal val="visible"/>
                                      </p:to>
                                    </p:set>
                                    <p:animEffect transition="in" filter="slide(fromTop)">
                                      <p:cBhvr>
                                        <p:cTn id="214" dur="500"/>
                                        <p:tgtEl>
                                          <p:spTgt spid="53407"/>
                                        </p:tgtEl>
                                      </p:cBhvr>
                                    </p:animEffect>
                                  </p:childTnLst>
                                </p:cTn>
                              </p:par>
                              <p:par>
                                <p:cTn id="215" presetID="12" presetClass="exit" presetSubtype="4" fill="hold" nodeType="withEffect">
                                  <p:stCondLst>
                                    <p:cond delay="30000"/>
                                  </p:stCondLst>
                                  <p:childTnLst>
                                    <p:animEffect transition="out" filter="slide(fromBottom)">
                                      <p:cBhvr>
                                        <p:cTn id="216" dur="500"/>
                                        <p:tgtEl>
                                          <p:spTgt spid="53404"/>
                                        </p:tgtEl>
                                      </p:cBhvr>
                                    </p:animEffect>
                                    <p:set>
                                      <p:cBhvr>
                                        <p:cTn id="217" dur="1" fill="hold">
                                          <p:stCondLst>
                                            <p:cond delay="499"/>
                                          </p:stCondLst>
                                        </p:cTn>
                                        <p:tgtEl>
                                          <p:spTgt spid="53404"/>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3437"/>
                                        </p:tgtEl>
                                        <p:attrNameLst>
                                          <p:attrName>style.visibility</p:attrName>
                                        </p:attrNameLst>
                                      </p:cBhvr>
                                      <p:to>
                                        <p:strVal val="visible"/>
                                      </p:to>
                                    </p:set>
                                    <p:animEffect transition="in" filter="slide(fromTop)">
                                      <p:cBhvr>
                                        <p:cTn id="220" dur="500"/>
                                        <p:tgtEl>
                                          <p:spTgt spid="53437"/>
                                        </p:tgtEl>
                                      </p:cBhvr>
                                    </p:animEffect>
                                  </p:childTnLst>
                                </p:cTn>
                              </p:par>
                              <p:par>
                                <p:cTn id="221" presetID="12" presetClass="exit" presetSubtype="4" fill="hold" nodeType="withEffect">
                                  <p:stCondLst>
                                    <p:cond delay="31000"/>
                                  </p:stCondLst>
                                  <p:childTnLst>
                                    <p:animEffect transition="out" filter="slide(fromBottom)">
                                      <p:cBhvr>
                                        <p:cTn id="222" dur="500"/>
                                        <p:tgtEl>
                                          <p:spTgt spid="53407"/>
                                        </p:tgtEl>
                                      </p:cBhvr>
                                    </p:animEffect>
                                    <p:set>
                                      <p:cBhvr>
                                        <p:cTn id="223" dur="1" fill="hold">
                                          <p:stCondLst>
                                            <p:cond delay="499"/>
                                          </p:stCondLst>
                                        </p:cTn>
                                        <p:tgtEl>
                                          <p:spTgt spid="53407"/>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3410"/>
                                        </p:tgtEl>
                                        <p:attrNameLst>
                                          <p:attrName>style.visibility</p:attrName>
                                        </p:attrNameLst>
                                      </p:cBhvr>
                                      <p:to>
                                        <p:strVal val="visible"/>
                                      </p:to>
                                    </p:set>
                                    <p:animEffect transition="in" filter="slide(fromTop)">
                                      <p:cBhvr>
                                        <p:cTn id="226" dur="500"/>
                                        <p:tgtEl>
                                          <p:spTgt spid="53410"/>
                                        </p:tgtEl>
                                      </p:cBhvr>
                                    </p:animEffect>
                                  </p:childTnLst>
                                </p:cTn>
                              </p:par>
                              <p:par>
                                <p:cTn id="227" presetID="12" presetClass="exit" presetSubtype="4" fill="hold" nodeType="withEffect">
                                  <p:stCondLst>
                                    <p:cond delay="32000"/>
                                  </p:stCondLst>
                                  <p:childTnLst>
                                    <p:animEffect transition="out" filter="slide(fromBottom)">
                                      <p:cBhvr>
                                        <p:cTn id="228" dur="500"/>
                                        <p:tgtEl>
                                          <p:spTgt spid="53410"/>
                                        </p:tgtEl>
                                      </p:cBhvr>
                                    </p:animEffect>
                                    <p:set>
                                      <p:cBhvr>
                                        <p:cTn id="229" dur="1" fill="hold">
                                          <p:stCondLst>
                                            <p:cond delay="499"/>
                                          </p:stCondLst>
                                        </p:cTn>
                                        <p:tgtEl>
                                          <p:spTgt spid="53410"/>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3413"/>
                                        </p:tgtEl>
                                        <p:attrNameLst>
                                          <p:attrName>style.visibility</p:attrName>
                                        </p:attrNameLst>
                                      </p:cBhvr>
                                      <p:to>
                                        <p:strVal val="visible"/>
                                      </p:to>
                                    </p:set>
                                    <p:animEffect transition="in" filter="slide(fromTop)">
                                      <p:cBhvr>
                                        <p:cTn id="232" dur="500"/>
                                        <p:tgtEl>
                                          <p:spTgt spid="53413"/>
                                        </p:tgtEl>
                                      </p:cBhvr>
                                    </p:animEffect>
                                  </p:childTnLst>
                                </p:cTn>
                              </p:par>
                              <p:par>
                                <p:cTn id="233" presetID="12" presetClass="exit" presetSubtype="4" fill="hold" nodeType="withEffect">
                                  <p:stCondLst>
                                    <p:cond delay="33000"/>
                                  </p:stCondLst>
                                  <p:childTnLst>
                                    <p:animEffect transition="out" filter="slide(fromBottom)">
                                      <p:cBhvr>
                                        <p:cTn id="234" dur="500"/>
                                        <p:tgtEl>
                                          <p:spTgt spid="53413"/>
                                        </p:tgtEl>
                                      </p:cBhvr>
                                    </p:animEffect>
                                    <p:set>
                                      <p:cBhvr>
                                        <p:cTn id="235" dur="1" fill="hold">
                                          <p:stCondLst>
                                            <p:cond delay="499"/>
                                          </p:stCondLst>
                                        </p:cTn>
                                        <p:tgtEl>
                                          <p:spTgt spid="53413"/>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3416"/>
                                        </p:tgtEl>
                                        <p:attrNameLst>
                                          <p:attrName>style.visibility</p:attrName>
                                        </p:attrNameLst>
                                      </p:cBhvr>
                                      <p:to>
                                        <p:strVal val="visible"/>
                                      </p:to>
                                    </p:set>
                                    <p:animEffect transition="in" filter="slide(fromTop)">
                                      <p:cBhvr>
                                        <p:cTn id="238" dur="500"/>
                                        <p:tgtEl>
                                          <p:spTgt spid="53416"/>
                                        </p:tgtEl>
                                      </p:cBhvr>
                                    </p:animEffect>
                                  </p:childTnLst>
                                </p:cTn>
                              </p:par>
                              <p:par>
                                <p:cTn id="239" presetID="12" presetClass="exit" presetSubtype="4" fill="hold" nodeType="withEffect">
                                  <p:stCondLst>
                                    <p:cond delay="34000"/>
                                  </p:stCondLst>
                                  <p:childTnLst>
                                    <p:animEffect transition="out" filter="slide(fromBottom)">
                                      <p:cBhvr>
                                        <p:cTn id="240" dur="500"/>
                                        <p:tgtEl>
                                          <p:spTgt spid="53416"/>
                                        </p:tgtEl>
                                      </p:cBhvr>
                                    </p:animEffect>
                                    <p:set>
                                      <p:cBhvr>
                                        <p:cTn id="241" dur="1" fill="hold">
                                          <p:stCondLst>
                                            <p:cond delay="499"/>
                                          </p:stCondLst>
                                        </p:cTn>
                                        <p:tgtEl>
                                          <p:spTgt spid="53416"/>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3419"/>
                                        </p:tgtEl>
                                        <p:attrNameLst>
                                          <p:attrName>style.visibility</p:attrName>
                                        </p:attrNameLst>
                                      </p:cBhvr>
                                      <p:to>
                                        <p:strVal val="visible"/>
                                      </p:to>
                                    </p:set>
                                    <p:animEffect transition="in" filter="slide(fromTop)">
                                      <p:cBhvr>
                                        <p:cTn id="244" dur="500"/>
                                        <p:tgtEl>
                                          <p:spTgt spid="53419"/>
                                        </p:tgtEl>
                                      </p:cBhvr>
                                    </p:animEffect>
                                  </p:childTnLst>
                                </p:cTn>
                              </p:par>
                              <p:par>
                                <p:cTn id="245" presetID="12" presetClass="exit" presetSubtype="4" fill="hold" nodeType="withEffect">
                                  <p:stCondLst>
                                    <p:cond delay="35000"/>
                                  </p:stCondLst>
                                  <p:childTnLst>
                                    <p:animEffect transition="out" filter="slide(fromBottom)">
                                      <p:cBhvr>
                                        <p:cTn id="246" dur="500"/>
                                        <p:tgtEl>
                                          <p:spTgt spid="53419"/>
                                        </p:tgtEl>
                                      </p:cBhvr>
                                    </p:animEffect>
                                    <p:set>
                                      <p:cBhvr>
                                        <p:cTn id="247" dur="1" fill="hold">
                                          <p:stCondLst>
                                            <p:cond delay="499"/>
                                          </p:stCondLst>
                                        </p:cTn>
                                        <p:tgtEl>
                                          <p:spTgt spid="53419"/>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3422"/>
                                        </p:tgtEl>
                                        <p:attrNameLst>
                                          <p:attrName>style.visibility</p:attrName>
                                        </p:attrNameLst>
                                      </p:cBhvr>
                                      <p:to>
                                        <p:strVal val="visible"/>
                                      </p:to>
                                    </p:set>
                                    <p:animEffect transition="in" filter="slide(fromTop)">
                                      <p:cBhvr>
                                        <p:cTn id="250" dur="500"/>
                                        <p:tgtEl>
                                          <p:spTgt spid="53422"/>
                                        </p:tgtEl>
                                      </p:cBhvr>
                                    </p:animEffect>
                                  </p:childTnLst>
                                </p:cTn>
                              </p:par>
                              <p:par>
                                <p:cTn id="251" presetID="12" presetClass="exit" presetSubtype="4" fill="hold" nodeType="withEffect">
                                  <p:stCondLst>
                                    <p:cond delay="36000"/>
                                  </p:stCondLst>
                                  <p:childTnLst>
                                    <p:animEffect transition="out" filter="slide(fromBottom)">
                                      <p:cBhvr>
                                        <p:cTn id="252" dur="500"/>
                                        <p:tgtEl>
                                          <p:spTgt spid="53422"/>
                                        </p:tgtEl>
                                      </p:cBhvr>
                                    </p:animEffect>
                                    <p:set>
                                      <p:cBhvr>
                                        <p:cTn id="253" dur="1" fill="hold">
                                          <p:stCondLst>
                                            <p:cond delay="499"/>
                                          </p:stCondLst>
                                        </p:cTn>
                                        <p:tgtEl>
                                          <p:spTgt spid="53422"/>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3425"/>
                                        </p:tgtEl>
                                        <p:attrNameLst>
                                          <p:attrName>style.visibility</p:attrName>
                                        </p:attrNameLst>
                                      </p:cBhvr>
                                      <p:to>
                                        <p:strVal val="visible"/>
                                      </p:to>
                                    </p:set>
                                    <p:animEffect transition="in" filter="slide(fromTop)">
                                      <p:cBhvr>
                                        <p:cTn id="256" dur="500"/>
                                        <p:tgtEl>
                                          <p:spTgt spid="53425"/>
                                        </p:tgtEl>
                                      </p:cBhvr>
                                    </p:animEffect>
                                  </p:childTnLst>
                                </p:cTn>
                              </p:par>
                              <p:par>
                                <p:cTn id="257" presetID="12" presetClass="exit" presetSubtype="4" fill="hold" nodeType="withEffect">
                                  <p:stCondLst>
                                    <p:cond delay="37000"/>
                                  </p:stCondLst>
                                  <p:childTnLst>
                                    <p:animEffect transition="out" filter="slide(fromBottom)">
                                      <p:cBhvr>
                                        <p:cTn id="258" dur="500"/>
                                        <p:tgtEl>
                                          <p:spTgt spid="53425"/>
                                        </p:tgtEl>
                                      </p:cBhvr>
                                    </p:animEffect>
                                    <p:set>
                                      <p:cBhvr>
                                        <p:cTn id="259" dur="1" fill="hold">
                                          <p:stCondLst>
                                            <p:cond delay="499"/>
                                          </p:stCondLst>
                                        </p:cTn>
                                        <p:tgtEl>
                                          <p:spTgt spid="53425"/>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3428"/>
                                        </p:tgtEl>
                                        <p:attrNameLst>
                                          <p:attrName>style.visibility</p:attrName>
                                        </p:attrNameLst>
                                      </p:cBhvr>
                                      <p:to>
                                        <p:strVal val="visible"/>
                                      </p:to>
                                    </p:set>
                                    <p:animEffect transition="in" filter="slide(fromTop)">
                                      <p:cBhvr>
                                        <p:cTn id="262" dur="500"/>
                                        <p:tgtEl>
                                          <p:spTgt spid="53428"/>
                                        </p:tgtEl>
                                      </p:cBhvr>
                                    </p:animEffect>
                                  </p:childTnLst>
                                </p:cTn>
                              </p:par>
                              <p:par>
                                <p:cTn id="263" presetID="12" presetClass="exit" presetSubtype="4" fill="hold" nodeType="withEffect">
                                  <p:stCondLst>
                                    <p:cond delay="38000"/>
                                  </p:stCondLst>
                                  <p:childTnLst>
                                    <p:animEffect transition="out" filter="slide(fromBottom)">
                                      <p:cBhvr>
                                        <p:cTn id="264" dur="500"/>
                                        <p:tgtEl>
                                          <p:spTgt spid="53428"/>
                                        </p:tgtEl>
                                      </p:cBhvr>
                                    </p:animEffect>
                                    <p:set>
                                      <p:cBhvr>
                                        <p:cTn id="265" dur="1" fill="hold">
                                          <p:stCondLst>
                                            <p:cond delay="499"/>
                                          </p:stCondLst>
                                        </p:cTn>
                                        <p:tgtEl>
                                          <p:spTgt spid="53428"/>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3431"/>
                                        </p:tgtEl>
                                        <p:attrNameLst>
                                          <p:attrName>style.visibility</p:attrName>
                                        </p:attrNameLst>
                                      </p:cBhvr>
                                      <p:to>
                                        <p:strVal val="visible"/>
                                      </p:to>
                                    </p:set>
                                    <p:animEffect transition="in" filter="slide(fromTop)">
                                      <p:cBhvr>
                                        <p:cTn id="268" dur="500"/>
                                        <p:tgtEl>
                                          <p:spTgt spid="53431"/>
                                        </p:tgtEl>
                                      </p:cBhvr>
                                    </p:animEffect>
                                  </p:childTnLst>
                                </p:cTn>
                              </p:par>
                              <p:par>
                                <p:cTn id="269" presetID="12" presetClass="exit" presetSubtype="4" fill="hold" nodeType="withEffect">
                                  <p:stCondLst>
                                    <p:cond delay="39000"/>
                                  </p:stCondLst>
                                  <p:childTnLst>
                                    <p:animEffect transition="out" filter="slide(fromBottom)">
                                      <p:cBhvr>
                                        <p:cTn id="270" dur="500"/>
                                        <p:tgtEl>
                                          <p:spTgt spid="53431"/>
                                        </p:tgtEl>
                                      </p:cBhvr>
                                    </p:animEffect>
                                    <p:set>
                                      <p:cBhvr>
                                        <p:cTn id="271" dur="1" fill="hold">
                                          <p:stCondLst>
                                            <p:cond delay="499"/>
                                          </p:stCondLst>
                                        </p:cTn>
                                        <p:tgtEl>
                                          <p:spTgt spid="53431"/>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3434"/>
                                        </p:tgtEl>
                                        <p:attrNameLst>
                                          <p:attrName>style.visibility</p:attrName>
                                        </p:attrNameLst>
                                      </p:cBhvr>
                                      <p:to>
                                        <p:strVal val="visible"/>
                                      </p:to>
                                    </p:set>
                                    <p:animEffect transition="in" filter="slide(fromTop)">
                                      <p:cBhvr>
                                        <p:cTn id="274" dur="500"/>
                                        <p:tgtEl>
                                          <p:spTgt spid="53434"/>
                                        </p:tgtEl>
                                      </p:cBhvr>
                                    </p:animEffect>
                                  </p:childTnLst>
                                </p:cTn>
                              </p:par>
                              <p:par>
                                <p:cTn id="275" presetID="12" presetClass="exit" presetSubtype="4" fill="hold" nodeType="withEffect">
                                  <p:stCondLst>
                                    <p:cond delay="40000"/>
                                  </p:stCondLst>
                                  <p:childTnLst>
                                    <p:animEffect transition="out" filter="slide(fromBottom)">
                                      <p:cBhvr>
                                        <p:cTn id="276" dur="500"/>
                                        <p:tgtEl>
                                          <p:spTgt spid="53434"/>
                                        </p:tgtEl>
                                      </p:cBhvr>
                                    </p:animEffect>
                                    <p:set>
                                      <p:cBhvr>
                                        <p:cTn id="277" dur="1" fill="hold">
                                          <p:stCondLst>
                                            <p:cond delay="499"/>
                                          </p:stCondLst>
                                        </p:cTn>
                                        <p:tgtEl>
                                          <p:spTgt spid="53434"/>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3440"/>
                                        </p:tgtEl>
                                        <p:attrNameLst>
                                          <p:attrName>style.visibility</p:attrName>
                                        </p:attrNameLst>
                                      </p:cBhvr>
                                      <p:to>
                                        <p:strVal val="visible"/>
                                      </p:to>
                                    </p:set>
                                    <p:animEffect transition="in" filter="slide(fromTop)">
                                      <p:cBhvr>
                                        <p:cTn id="280" dur="500"/>
                                        <p:tgtEl>
                                          <p:spTgt spid="53440"/>
                                        </p:tgtEl>
                                      </p:cBhvr>
                                    </p:animEffect>
                                  </p:childTnLst>
                                </p:cTn>
                              </p:par>
                              <p:par>
                                <p:cTn id="281" presetID="12" presetClass="exit" presetSubtype="4" fill="hold" nodeType="withEffect">
                                  <p:stCondLst>
                                    <p:cond delay="40000"/>
                                  </p:stCondLst>
                                  <p:childTnLst>
                                    <p:animEffect transition="out" filter="slide(fromBottom)">
                                      <p:cBhvr>
                                        <p:cTn id="282" dur="500"/>
                                        <p:tgtEl>
                                          <p:spTgt spid="53437"/>
                                        </p:tgtEl>
                                      </p:cBhvr>
                                    </p:animEffect>
                                    <p:set>
                                      <p:cBhvr>
                                        <p:cTn id="283" dur="1" fill="hold">
                                          <p:stCondLst>
                                            <p:cond delay="499"/>
                                          </p:stCondLst>
                                        </p:cTn>
                                        <p:tgtEl>
                                          <p:spTgt spid="53437"/>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3443"/>
                                        </p:tgtEl>
                                        <p:attrNameLst>
                                          <p:attrName>style.visibility</p:attrName>
                                        </p:attrNameLst>
                                      </p:cBhvr>
                                      <p:to>
                                        <p:strVal val="visible"/>
                                      </p:to>
                                    </p:set>
                                    <p:animEffect transition="in" filter="slide(fromTop)">
                                      <p:cBhvr>
                                        <p:cTn id="286" dur="500"/>
                                        <p:tgtEl>
                                          <p:spTgt spid="53443"/>
                                        </p:tgtEl>
                                      </p:cBhvr>
                                    </p:animEffect>
                                  </p:childTnLst>
                                </p:cTn>
                              </p:par>
                              <p:par>
                                <p:cTn id="287" presetID="12" presetClass="exit" presetSubtype="4" fill="hold" nodeType="withEffect">
                                  <p:stCondLst>
                                    <p:cond delay="41000"/>
                                  </p:stCondLst>
                                  <p:childTnLst>
                                    <p:animEffect transition="out" filter="slide(fromBottom)">
                                      <p:cBhvr>
                                        <p:cTn id="288" dur="500"/>
                                        <p:tgtEl>
                                          <p:spTgt spid="53443"/>
                                        </p:tgtEl>
                                      </p:cBhvr>
                                    </p:animEffect>
                                    <p:set>
                                      <p:cBhvr>
                                        <p:cTn id="289" dur="1" fill="hold">
                                          <p:stCondLst>
                                            <p:cond delay="499"/>
                                          </p:stCondLst>
                                        </p:cTn>
                                        <p:tgtEl>
                                          <p:spTgt spid="53443"/>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3446"/>
                                        </p:tgtEl>
                                        <p:attrNameLst>
                                          <p:attrName>style.visibility</p:attrName>
                                        </p:attrNameLst>
                                      </p:cBhvr>
                                      <p:to>
                                        <p:strVal val="visible"/>
                                      </p:to>
                                    </p:set>
                                    <p:animEffect transition="in" filter="slide(fromTop)">
                                      <p:cBhvr>
                                        <p:cTn id="292" dur="500"/>
                                        <p:tgtEl>
                                          <p:spTgt spid="53446"/>
                                        </p:tgtEl>
                                      </p:cBhvr>
                                    </p:animEffect>
                                  </p:childTnLst>
                                </p:cTn>
                              </p:par>
                              <p:par>
                                <p:cTn id="293" presetID="12" presetClass="exit" presetSubtype="4" fill="hold" nodeType="withEffect">
                                  <p:stCondLst>
                                    <p:cond delay="42000"/>
                                  </p:stCondLst>
                                  <p:childTnLst>
                                    <p:animEffect transition="out" filter="slide(fromBottom)">
                                      <p:cBhvr>
                                        <p:cTn id="294" dur="500"/>
                                        <p:tgtEl>
                                          <p:spTgt spid="53446"/>
                                        </p:tgtEl>
                                      </p:cBhvr>
                                    </p:animEffect>
                                    <p:set>
                                      <p:cBhvr>
                                        <p:cTn id="295" dur="1" fill="hold">
                                          <p:stCondLst>
                                            <p:cond delay="499"/>
                                          </p:stCondLst>
                                        </p:cTn>
                                        <p:tgtEl>
                                          <p:spTgt spid="53446"/>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3449"/>
                                        </p:tgtEl>
                                        <p:attrNameLst>
                                          <p:attrName>style.visibility</p:attrName>
                                        </p:attrNameLst>
                                      </p:cBhvr>
                                      <p:to>
                                        <p:strVal val="visible"/>
                                      </p:to>
                                    </p:set>
                                    <p:animEffect transition="in" filter="slide(fromTop)">
                                      <p:cBhvr>
                                        <p:cTn id="298" dur="500"/>
                                        <p:tgtEl>
                                          <p:spTgt spid="53449"/>
                                        </p:tgtEl>
                                      </p:cBhvr>
                                    </p:animEffect>
                                  </p:childTnLst>
                                </p:cTn>
                              </p:par>
                              <p:par>
                                <p:cTn id="299" presetID="12" presetClass="exit" presetSubtype="4" fill="hold" nodeType="withEffect">
                                  <p:stCondLst>
                                    <p:cond delay="43000"/>
                                  </p:stCondLst>
                                  <p:childTnLst>
                                    <p:animEffect transition="out" filter="slide(fromBottom)">
                                      <p:cBhvr>
                                        <p:cTn id="300" dur="500"/>
                                        <p:tgtEl>
                                          <p:spTgt spid="53449"/>
                                        </p:tgtEl>
                                      </p:cBhvr>
                                    </p:animEffect>
                                    <p:set>
                                      <p:cBhvr>
                                        <p:cTn id="301" dur="1" fill="hold">
                                          <p:stCondLst>
                                            <p:cond delay="499"/>
                                          </p:stCondLst>
                                        </p:cTn>
                                        <p:tgtEl>
                                          <p:spTgt spid="53449"/>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3452"/>
                                        </p:tgtEl>
                                        <p:attrNameLst>
                                          <p:attrName>style.visibility</p:attrName>
                                        </p:attrNameLst>
                                      </p:cBhvr>
                                      <p:to>
                                        <p:strVal val="visible"/>
                                      </p:to>
                                    </p:set>
                                    <p:animEffect transition="in" filter="slide(fromTop)">
                                      <p:cBhvr>
                                        <p:cTn id="304" dur="500"/>
                                        <p:tgtEl>
                                          <p:spTgt spid="53452"/>
                                        </p:tgtEl>
                                      </p:cBhvr>
                                    </p:animEffect>
                                  </p:childTnLst>
                                </p:cTn>
                              </p:par>
                              <p:par>
                                <p:cTn id="305" presetID="12" presetClass="exit" presetSubtype="4" fill="hold" nodeType="withEffect">
                                  <p:stCondLst>
                                    <p:cond delay="44000"/>
                                  </p:stCondLst>
                                  <p:childTnLst>
                                    <p:animEffect transition="out" filter="slide(fromBottom)">
                                      <p:cBhvr>
                                        <p:cTn id="306" dur="500"/>
                                        <p:tgtEl>
                                          <p:spTgt spid="53452"/>
                                        </p:tgtEl>
                                      </p:cBhvr>
                                    </p:animEffect>
                                    <p:set>
                                      <p:cBhvr>
                                        <p:cTn id="307" dur="1" fill="hold">
                                          <p:stCondLst>
                                            <p:cond delay="499"/>
                                          </p:stCondLst>
                                        </p:cTn>
                                        <p:tgtEl>
                                          <p:spTgt spid="53452"/>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3455"/>
                                        </p:tgtEl>
                                        <p:attrNameLst>
                                          <p:attrName>style.visibility</p:attrName>
                                        </p:attrNameLst>
                                      </p:cBhvr>
                                      <p:to>
                                        <p:strVal val="visible"/>
                                      </p:to>
                                    </p:set>
                                    <p:animEffect transition="in" filter="slide(fromTop)">
                                      <p:cBhvr>
                                        <p:cTn id="310" dur="500"/>
                                        <p:tgtEl>
                                          <p:spTgt spid="53455"/>
                                        </p:tgtEl>
                                      </p:cBhvr>
                                    </p:animEffect>
                                  </p:childTnLst>
                                </p:cTn>
                              </p:par>
                              <p:par>
                                <p:cTn id="311" presetID="12" presetClass="exit" presetSubtype="4" fill="hold" nodeType="withEffect">
                                  <p:stCondLst>
                                    <p:cond delay="45000"/>
                                  </p:stCondLst>
                                  <p:childTnLst>
                                    <p:animEffect transition="out" filter="slide(fromBottom)">
                                      <p:cBhvr>
                                        <p:cTn id="312" dur="500"/>
                                        <p:tgtEl>
                                          <p:spTgt spid="53455"/>
                                        </p:tgtEl>
                                      </p:cBhvr>
                                    </p:animEffect>
                                    <p:set>
                                      <p:cBhvr>
                                        <p:cTn id="313" dur="1" fill="hold">
                                          <p:stCondLst>
                                            <p:cond delay="499"/>
                                          </p:stCondLst>
                                        </p:cTn>
                                        <p:tgtEl>
                                          <p:spTgt spid="53455"/>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3458"/>
                                        </p:tgtEl>
                                        <p:attrNameLst>
                                          <p:attrName>style.visibility</p:attrName>
                                        </p:attrNameLst>
                                      </p:cBhvr>
                                      <p:to>
                                        <p:strVal val="visible"/>
                                      </p:to>
                                    </p:set>
                                    <p:animEffect transition="in" filter="slide(fromTop)">
                                      <p:cBhvr>
                                        <p:cTn id="316" dur="500"/>
                                        <p:tgtEl>
                                          <p:spTgt spid="53458"/>
                                        </p:tgtEl>
                                      </p:cBhvr>
                                    </p:animEffect>
                                  </p:childTnLst>
                                </p:cTn>
                              </p:par>
                              <p:par>
                                <p:cTn id="317" presetID="12" presetClass="exit" presetSubtype="4" fill="hold" nodeType="withEffect">
                                  <p:stCondLst>
                                    <p:cond delay="46000"/>
                                  </p:stCondLst>
                                  <p:childTnLst>
                                    <p:animEffect transition="out" filter="slide(fromBottom)">
                                      <p:cBhvr>
                                        <p:cTn id="318" dur="500"/>
                                        <p:tgtEl>
                                          <p:spTgt spid="53458"/>
                                        </p:tgtEl>
                                      </p:cBhvr>
                                    </p:animEffect>
                                    <p:set>
                                      <p:cBhvr>
                                        <p:cTn id="319" dur="1" fill="hold">
                                          <p:stCondLst>
                                            <p:cond delay="499"/>
                                          </p:stCondLst>
                                        </p:cTn>
                                        <p:tgtEl>
                                          <p:spTgt spid="53458"/>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3461"/>
                                        </p:tgtEl>
                                        <p:attrNameLst>
                                          <p:attrName>style.visibility</p:attrName>
                                        </p:attrNameLst>
                                      </p:cBhvr>
                                      <p:to>
                                        <p:strVal val="visible"/>
                                      </p:to>
                                    </p:set>
                                    <p:animEffect transition="in" filter="slide(fromTop)">
                                      <p:cBhvr>
                                        <p:cTn id="322" dur="500"/>
                                        <p:tgtEl>
                                          <p:spTgt spid="53461"/>
                                        </p:tgtEl>
                                      </p:cBhvr>
                                    </p:animEffect>
                                  </p:childTnLst>
                                </p:cTn>
                              </p:par>
                              <p:par>
                                <p:cTn id="323" presetID="12" presetClass="exit" presetSubtype="4" fill="hold" nodeType="withEffect">
                                  <p:stCondLst>
                                    <p:cond delay="47000"/>
                                  </p:stCondLst>
                                  <p:childTnLst>
                                    <p:animEffect transition="out" filter="slide(fromBottom)">
                                      <p:cBhvr>
                                        <p:cTn id="324" dur="500"/>
                                        <p:tgtEl>
                                          <p:spTgt spid="53461"/>
                                        </p:tgtEl>
                                      </p:cBhvr>
                                    </p:animEffect>
                                    <p:set>
                                      <p:cBhvr>
                                        <p:cTn id="325" dur="1" fill="hold">
                                          <p:stCondLst>
                                            <p:cond delay="499"/>
                                          </p:stCondLst>
                                        </p:cTn>
                                        <p:tgtEl>
                                          <p:spTgt spid="53461"/>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3464"/>
                                        </p:tgtEl>
                                        <p:attrNameLst>
                                          <p:attrName>style.visibility</p:attrName>
                                        </p:attrNameLst>
                                      </p:cBhvr>
                                      <p:to>
                                        <p:strVal val="visible"/>
                                      </p:to>
                                    </p:set>
                                    <p:animEffect transition="in" filter="slide(fromTop)">
                                      <p:cBhvr>
                                        <p:cTn id="328" dur="500"/>
                                        <p:tgtEl>
                                          <p:spTgt spid="53464"/>
                                        </p:tgtEl>
                                      </p:cBhvr>
                                    </p:animEffect>
                                  </p:childTnLst>
                                </p:cTn>
                              </p:par>
                              <p:par>
                                <p:cTn id="329" presetID="12" presetClass="exit" presetSubtype="4" fill="hold" nodeType="withEffect">
                                  <p:stCondLst>
                                    <p:cond delay="48000"/>
                                  </p:stCondLst>
                                  <p:childTnLst>
                                    <p:animEffect transition="out" filter="slide(fromBottom)">
                                      <p:cBhvr>
                                        <p:cTn id="330" dur="500"/>
                                        <p:tgtEl>
                                          <p:spTgt spid="53464"/>
                                        </p:tgtEl>
                                      </p:cBhvr>
                                    </p:animEffect>
                                    <p:set>
                                      <p:cBhvr>
                                        <p:cTn id="331" dur="1" fill="hold">
                                          <p:stCondLst>
                                            <p:cond delay="499"/>
                                          </p:stCondLst>
                                        </p:cTn>
                                        <p:tgtEl>
                                          <p:spTgt spid="53464"/>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3467"/>
                                        </p:tgtEl>
                                        <p:attrNameLst>
                                          <p:attrName>style.visibility</p:attrName>
                                        </p:attrNameLst>
                                      </p:cBhvr>
                                      <p:to>
                                        <p:strVal val="visible"/>
                                      </p:to>
                                    </p:set>
                                    <p:animEffect transition="in" filter="slide(fromTop)">
                                      <p:cBhvr>
                                        <p:cTn id="334" dur="500"/>
                                        <p:tgtEl>
                                          <p:spTgt spid="53467"/>
                                        </p:tgtEl>
                                      </p:cBhvr>
                                    </p:animEffect>
                                  </p:childTnLst>
                                </p:cTn>
                              </p:par>
                              <p:par>
                                <p:cTn id="335" presetID="12" presetClass="exit" presetSubtype="4" fill="hold" nodeType="withEffect">
                                  <p:stCondLst>
                                    <p:cond delay="49000"/>
                                  </p:stCondLst>
                                  <p:childTnLst>
                                    <p:animEffect transition="out" filter="slide(fromBottom)">
                                      <p:cBhvr>
                                        <p:cTn id="336" dur="500"/>
                                        <p:tgtEl>
                                          <p:spTgt spid="53467"/>
                                        </p:tgtEl>
                                      </p:cBhvr>
                                    </p:animEffect>
                                    <p:set>
                                      <p:cBhvr>
                                        <p:cTn id="337" dur="1" fill="hold">
                                          <p:stCondLst>
                                            <p:cond delay="499"/>
                                          </p:stCondLst>
                                        </p:cTn>
                                        <p:tgtEl>
                                          <p:spTgt spid="53467"/>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3470"/>
                                        </p:tgtEl>
                                        <p:attrNameLst>
                                          <p:attrName>style.visibility</p:attrName>
                                        </p:attrNameLst>
                                      </p:cBhvr>
                                      <p:to>
                                        <p:strVal val="visible"/>
                                      </p:to>
                                    </p:set>
                                    <p:animEffect transition="in" filter="slide(fromTop)">
                                      <p:cBhvr>
                                        <p:cTn id="340" dur="500"/>
                                        <p:tgtEl>
                                          <p:spTgt spid="53470"/>
                                        </p:tgtEl>
                                      </p:cBhvr>
                                    </p:animEffect>
                                  </p:childTnLst>
                                </p:cTn>
                              </p:par>
                              <p:par>
                                <p:cTn id="341" presetID="12" presetClass="exit" presetSubtype="4" fill="hold" nodeType="withEffect">
                                  <p:stCondLst>
                                    <p:cond delay="50000"/>
                                  </p:stCondLst>
                                  <p:childTnLst>
                                    <p:animEffect transition="out" filter="slide(fromBottom)">
                                      <p:cBhvr>
                                        <p:cTn id="342" dur="500"/>
                                        <p:tgtEl>
                                          <p:spTgt spid="53440"/>
                                        </p:tgtEl>
                                      </p:cBhvr>
                                    </p:animEffect>
                                    <p:set>
                                      <p:cBhvr>
                                        <p:cTn id="343" dur="1" fill="hold">
                                          <p:stCondLst>
                                            <p:cond delay="499"/>
                                          </p:stCondLst>
                                        </p:cTn>
                                        <p:tgtEl>
                                          <p:spTgt spid="53440"/>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3503"/>
                                        </p:tgtEl>
                                        <p:attrNameLst>
                                          <p:attrName>style.visibility</p:attrName>
                                        </p:attrNameLst>
                                      </p:cBhvr>
                                      <p:to>
                                        <p:strVal val="visible"/>
                                      </p:to>
                                    </p:set>
                                    <p:animEffect transition="in" filter="slide(fromTop)">
                                      <p:cBhvr>
                                        <p:cTn id="346" dur="500"/>
                                        <p:tgtEl>
                                          <p:spTgt spid="53503"/>
                                        </p:tgtEl>
                                      </p:cBhvr>
                                    </p:animEffect>
                                  </p:childTnLst>
                                </p:cTn>
                              </p:par>
                              <p:par>
                                <p:cTn id="347" presetID="12" presetClass="exit" presetSubtype="4" fill="hold" nodeType="withEffect">
                                  <p:stCondLst>
                                    <p:cond delay="50000"/>
                                  </p:stCondLst>
                                  <p:childTnLst>
                                    <p:animEffect transition="out" filter="slide(fromBottom)">
                                      <p:cBhvr>
                                        <p:cTn id="348" dur="500"/>
                                        <p:tgtEl>
                                          <p:spTgt spid="53470"/>
                                        </p:tgtEl>
                                      </p:cBhvr>
                                    </p:animEffect>
                                    <p:set>
                                      <p:cBhvr>
                                        <p:cTn id="349" dur="1" fill="hold">
                                          <p:stCondLst>
                                            <p:cond delay="499"/>
                                          </p:stCondLst>
                                        </p:cTn>
                                        <p:tgtEl>
                                          <p:spTgt spid="53470"/>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3473"/>
                                        </p:tgtEl>
                                        <p:attrNameLst>
                                          <p:attrName>style.visibility</p:attrName>
                                        </p:attrNameLst>
                                      </p:cBhvr>
                                      <p:to>
                                        <p:strVal val="visible"/>
                                      </p:to>
                                    </p:set>
                                    <p:animEffect transition="in" filter="slide(fromTop)">
                                      <p:cBhvr>
                                        <p:cTn id="352" dur="500"/>
                                        <p:tgtEl>
                                          <p:spTgt spid="53473"/>
                                        </p:tgtEl>
                                      </p:cBhvr>
                                    </p:animEffect>
                                  </p:childTnLst>
                                </p:cTn>
                              </p:par>
                              <p:par>
                                <p:cTn id="353" presetID="12" presetClass="exit" presetSubtype="4" fill="hold" nodeType="withEffect">
                                  <p:stCondLst>
                                    <p:cond delay="51000"/>
                                  </p:stCondLst>
                                  <p:childTnLst>
                                    <p:animEffect transition="out" filter="slide(fromBottom)">
                                      <p:cBhvr>
                                        <p:cTn id="354" dur="500"/>
                                        <p:tgtEl>
                                          <p:spTgt spid="53473"/>
                                        </p:tgtEl>
                                      </p:cBhvr>
                                    </p:animEffect>
                                    <p:set>
                                      <p:cBhvr>
                                        <p:cTn id="355" dur="1" fill="hold">
                                          <p:stCondLst>
                                            <p:cond delay="499"/>
                                          </p:stCondLst>
                                        </p:cTn>
                                        <p:tgtEl>
                                          <p:spTgt spid="53473"/>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3476"/>
                                        </p:tgtEl>
                                        <p:attrNameLst>
                                          <p:attrName>style.visibility</p:attrName>
                                        </p:attrNameLst>
                                      </p:cBhvr>
                                      <p:to>
                                        <p:strVal val="visible"/>
                                      </p:to>
                                    </p:set>
                                    <p:animEffect transition="in" filter="slide(fromTop)">
                                      <p:cBhvr>
                                        <p:cTn id="358" dur="500"/>
                                        <p:tgtEl>
                                          <p:spTgt spid="53476"/>
                                        </p:tgtEl>
                                      </p:cBhvr>
                                    </p:animEffect>
                                  </p:childTnLst>
                                </p:cTn>
                              </p:par>
                              <p:par>
                                <p:cTn id="359" presetID="12" presetClass="exit" presetSubtype="4" fill="hold" nodeType="withEffect">
                                  <p:stCondLst>
                                    <p:cond delay="52000"/>
                                  </p:stCondLst>
                                  <p:childTnLst>
                                    <p:animEffect transition="out" filter="slide(fromBottom)">
                                      <p:cBhvr>
                                        <p:cTn id="360" dur="500"/>
                                        <p:tgtEl>
                                          <p:spTgt spid="53476"/>
                                        </p:tgtEl>
                                      </p:cBhvr>
                                    </p:animEffect>
                                    <p:set>
                                      <p:cBhvr>
                                        <p:cTn id="361" dur="1" fill="hold">
                                          <p:stCondLst>
                                            <p:cond delay="499"/>
                                          </p:stCondLst>
                                        </p:cTn>
                                        <p:tgtEl>
                                          <p:spTgt spid="53476"/>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3479"/>
                                        </p:tgtEl>
                                        <p:attrNameLst>
                                          <p:attrName>style.visibility</p:attrName>
                                        </p:attrNameLst>
                                      </p:cBhvr>
                                      <p:to>
                                        <p:strVal val="visible"/>
                                      </p:to>
                                    </p:set>
                                    <p:animEffect transition="in" filter="slide(fromTop)">
                                      <p:cBhvr>
                                        <p:cTn id="364" dur="500"/>
                                        <p:tgtEl>
                                          <p:spTgt spid="53479"/>
                                        </p:tgtEl>
                                      </p:cBhvr>
                                    </p:animEffect>
                                  </p:childTnLst>
                                </p:cTn>
                              </p:par>
                              <p:par>
                                <p:cTn id="365" presetID="12" presetClass="exit" presetSubtype="4" fill="hold" nodeType="withEffect">
                                  <p:stCondLst>
                                    <p:cond delay="53000"/>
                                  </p:stCondLst>
                                  <p:childTnLst>
                                    <p:animEffect transition="out" filter="slide(fromBottom)">
                                      <p:cBhvr>
                                        <p:cTn id="366" dur="500"/>
                                        <p:tgtEl>
                                          <p:spTgt spid="53479"/>
                                        </p:tgtEl>
                                      </p:cBhvr>
                                    </p:animEffect>
                                    <p:set>
                                      <p:cBhvr>
                                        <p:cTn id="367" dur="1" fill="hold">
                                          <p:stCondLst>
                                            <p:cond delay="499"/>
                                          </p:stCondLst>
                                        </p:cTn>
                                        <p:tgtEl>
                                          <p:spTgt spid="53479"/>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3482"/>
                                        </p:tgtEl>
                                        <p:attrNameLst>
                                          <p:attrName>style.visibility</p:attrName>
                                        </p:attrNameLst>
                                      </p:cBhvr>
                                      <p:to>
                                        <p:strVal val="visible"/>
                                      </p:to>
                                    </p:set>
                                    <p:animEffect transition="in" filter="slide(fromTop)">
                                      <p:cBhvr>
                                        <p:cTn id="370" dur="500"/>
                                        <p:tgtEl>
                                          <p:spTgt spid="53482"/>
                                        </p:tgtEl>
                                      </p:cBhvr>
                                    </p:animEffect>
                                  </p:childTnLst>
                                </p:cTn>
                              </p:par>
                              <p:par>
                                <p:cTn id="371" presetID="12" presetClass="exit" presetSubtype="4" fill="hold" nodeType="withEffect">
                                  <p:stCondLst>
                                    <p:cond delay="54000"/>
                                  </p:stCondLst>
                                  <p:childTnLst>
                                    <p:animEffect transition="out" filter="slide(fromBottom)">
                                      <p:cBhvr>
                                        <p:cTn id="372" dur="500"/>
                                        <p:tgtEl>
                                          <p:spTgt spid="53482"/>
                                        </p:tgtEl>
                                      </p:cBhvr>
                                    </p:animEffect>
                                    <p:set>
                                      <p:cBhvr>
                                        <p:cTn id="373" dur="1" fill="hold">
                                          <p:stCondLst>
                                            <p:cond delay="499"/>
                                          </p:stCondLst>
                                        </p:cTn>
                                        <p:tgtEl>
                                          <p:spTgt spid="53482"/>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3485"/>
                                        </p:tgtEl>
                                        <p:attrNameLst>
                                          <p:attrName>style.visibility</p:attrName>
                                        </p:attrNameLst>
                                      </p:cBhvr>
                                      <p:to>
                                        <p:strVal val="visible"/>
                                      </p:to>
                                    </p:set>
                                    <p:animEffect transition="in" filter="slide(fromTop)">
                                      <p:cBhvr>
                                        <p:cTn id="376" dur="500"/>
                                        <p:tgtEl>
                                          <p:spTgt spid="53485"/>
                                        </p:tgtEl>
                                      </p:cBhvr>
                                    </p:animEffect>
                                  </p:childTnLst>
                                </p:cTn>
                              </p:par>
                              <p:par>
                                <p:cTn id="377" presetID="12" presetClass="exit" presetSubtype="4" fill="hold" nodeType="withEffect">
                                  <p:stCondLst>
                                    <p:cond delay="55000"/>
                                  </p:stCondLst>
                                  <p:childTnLst>
                                    <p:animEffect transition="out" filter="slide(fromBottom)">
                                      <p:cBhvr>
                                        <p:cTn id="378" dur="500"/>
                                        <p:tgtEl>
                                          <p:spTgt spid="53485"/>
                                        </p:tgtEl>
                                      </p:cBhvr>
                                    </p:animEffect>
                                    <p:set>
                                      <p:cBhvr>
                                        <p:cTn id="379" dur="1" fill="hold">
                                          <p:stCondLst>
                                            <p:cond delay="499"/>
                                          </p:stCondLst>
                                        </p:cTn>
                                        <p:tgtEl>
                                          <p:spTgt spid="53485"/>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3488"/>
                                        </p:tgtEl>
                                        <p:attrNameLst>
                                          <p:attrName>style.visibility</p:attrName>
                                        </p:attrNameLst>
                                      </p:cBhvr>
                                      <p:to>
                                        <p:strVal val="visible"/>
                                      </p:to>
                                    </p:set>
                                    <p:animEffect transition="in" filter="slide(fromTop)">
                                      <p:cBhvr>
                                        <p:cTn id="382" dur="500"/>
                                        <p:tgtEl>
                                          <p:spTgt spid="53488"/>
                                        </p:tgtEl>
                                      </p:cBhvr>
                                    </p:animEffect>
                                  </p:childTnLst>
                                </p:cTn>
                              </p:par>
                              <p:par>
                                <p:cTn id="383" presetID="12" presetClass="exit" presetSubtype="4" fill="hold" nodeType="withEffect">
                                  <p:stCondLst>
                                    <p:cond delay="56000"/>
                                  </p:stCondLst>
                                  <p:childTnLst>
                                    <p:animEffect transition="out" filter="slide(fromBottom)">
                                      <p:cBhvr>
                                        <p:cTn id="384" dur="500"/>
                                        <p:tgtEl>
                                          <p:spTgt spid="53488"/>
                                        </p:tgtEl>
                                      </p:cBhvr>
                                    </p:animEffect>
                                    <p:set>
                                      <p:cBhvr>
                                        <p:cTn id="385" dur="1" fill="hold">
                                          <p:stCondLst>
                                            <p:cond delay="499"/>
                                          </p:stCondLst>
                                        </p:cTn>
                                        <p:tgtEl>
                                          <p:spTgt spid="53488"/>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3491"/>
                                        </p:tgtEl>
                                        <p:attrNameLst>
                                          <p:attrName>style.visibility</p:attrName>
                                        </p:attrNameLst>
                                      </p:cBhvr>
                                      <p:to>
                                        <p:strVal val="visible"/>
                                      </p:to>
                                    </p:set>
                                    <p:animEffect transition="in" filter="slide(fromTop)">
                                      <p:cBhvr>
                                        <p:cTn id="388" dur="500"/>
                                        <p:tgtEl>
                                          <p:spTgt spid="53491"/>
                                        </p:tgtEl>
                                      </p:cBhvr>
                                    </p:animEffect>
                                  </p:childTnLst>
                                </p:cTn>
                              </p:par>
                              <p:par>
                                <p:cTn id="389" presetID="12" presetClass="exit" presetSubtype="4" fill="hold" nodeType="withEffect">
                                  <p:stCondLst>
                                    <p:cond delay="57000"/>
                                  </p:stCondLst>
                                  <p:childTnLst>
                                    <p:animEffect transition="out" filter="slide(fromBottom)">
                                      <p:cBhvr>
                                        <p:cTn id="390" dur="500"/>
                                        <p:tgtEl>
                                          <p:spTgt spid="53491"/>
                                        </p:tgtEl>
                                      </p:cBhvr>
                                    </p:animEffect>
                                    <p:set>
                                      <p:cBhvr>
                                        <p:cTn id="391" dur="1" fill="hold">
                                          <p:stCondLst>
                                            <p:cond delay="499"/>
                                          </p:stCondLst>
                                        </p:cTn>
                                        <p:tgtEl>
                                          <p:spTgt spid="53491"/>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3494"/>
                                        </p:tgtEl>
                                        <p:attrNameLst>
                                          <p:attrName>style.visibility</p:attrName>
                                        </p:attrNameLst>
                                      </p:cBhvr>
                                      <p:to>
                                        <p:strVal val="visible"/>
                                      </p:to>
                                    </p:set>
                                    <p:animEffect transition="in" filter="slide(fromTop)">
                                      <p:cBhvr>
                                        <p:cTn id="394" dur="500"/>
                                        <p:tgtEl>
                                          <p:spTgt spid="53494"/>
                                        </p:tgtEl>
                                      </p:cBhvr>
                                    </p:animEffect>
                                  </p:childTnLst>
                                </p:cTn>
                              </p:par>
                              <p:par>
                                <p:cTn id="395" presetID="12" presetClass="exit" presetSubtype="4" fill="hold" nodeType="withEffect">
                                  <p:stCondLst>
                                    <p:cond delay="58000"/>
                                  </p:stCondLst>
                                  <p:childTnLst>
                                    <p:animEffect transition="out" filter="slide(fromBottom)">
                                      <p:cBhvr>
                                        <p:cTn id="396" dur="500"/>
                                        <p:tgtEl>
                                          <p:spTgt spid="53494"/>
                                        </p:tgtEl>
                                      </p:cBhvr>
                                    </p:animEffect>
                                    <p:set>
                                      <p:cBhvr>
                                        <p:cTn id="397" dur="1" fill="hold">
                                          <p:stCondLst>
                                            <p:cond delay="499"/>
                                          </p:stCondLst>
                                        </p:cTn>
                                        <p:tgtEl>
                                          <p:spTgt spid="53494"/>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3497"/>
                                        </p:tgtEl>
                                        <p:attrNameLst>
                                          <p:attrName>style.visibility</p:attrName>
                                        </p:attrNameLst>
                                      </p:cBhvr>
                                      <p:to>
                                        <p:strVal val="visible"/>
                                      </p:to>
                                    </p:set>
                                    <p:animEffect transition="in" filter="slide(fromTop)">
                                      <p:cBhvr>
                                        <p:cTn id="400" dur="500"/>
                                        <p:tgtEl>
                                          <p:spTgt spid="53497"/>
                                        </p:tgtEl>
                                      </p:cBhvr>
                                    </p:animEffect>
                                  </p:childTnLst>
                                </p:cTn>
                              </p:par>
                              <p:par>
                                <p:cTn id="401" presetID="12" presetClass="exit" presetSubtype="4" fill="hold" nodeType="withEffect">
                                  <p:stCondLst>
                                    <p:cond delay="59000"/>
                                  </p:stCondLst>
                                  <p:childTnLst>
                                    <p:animEffect transition="out" filter="slide(fromBottom)">
                                      <p:cBhvr>
                                        <p:cTn id="402" dur="500"/>
                                        <p:tgtEl>
                                          <p:spTgt spid="53497"/>
                                        </p:tgtEl>
                                      </p:cBhvr>
                                    </p:animEffect>
                                    <p:set>
                                      <p:cBhvr>
                                        <p:cTn id="403" dur="1" fill="hold">
                                          <p:stCondLst>
                                            <p:cond delay="499"/>
                                          </p:stCondLst>
                                        </p:cTn>
                                        <p:tgtEl>
                                          <p:spTgt spid="53497"/>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3500"/>
                                        </p:tgtEl>
                                        <p:attrNameLst>
                                          <p:attrName>style.visibility</p:attrName>
                                        </p:attrNameLst>
                                      </p:cBhvr>
                                      <p:to>
                                        <p:strVal val="visible"/>
                                      </p:to>
                                    </p:set>
                                    <p:animEffect transition="in" filter="slide(fromTop)">
                                      <p:cBhvr>
                                        <p:cTn id="406" dur="500"/>
                                        <p:tgtEl>
                                          <p:spTgt spid="53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2667000" y="857250"/>
            <a:ext cx="6858000" cy="51435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275" name="Rectangle 3"/>
          <p:cNvSpPr>
            <a:spLocks noChangeArrowheads="1"/>
          </p:cNvSpPr>
          <p:nvPr/>
        </p:nvSpPr>
        <p:spPr bwMode="auto">
          <a:xfrm>
            <a:off x="2667000" y="857251"/>
            <a:ext cx="6858000" cy="2950369"/>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276" name="Rectangle 4"/>
          <p:cNvSpPr>
            <a:spLocks noChangeArrowheads="1"/>
          </p:cNvSpPr>
          <p:nvPr/>
        </p:nvSpPr>
        <p:spPr bwMode="auto">
          <a:xfrm>
            <a:off x="2667000" y="3721894"/>
            <a:ext cx="6858000" cy="2278857"/>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277" name="Rectangle 5"/>
          <p:cNvSpPr>
            <a:spLocks noChangeArrowheads="1"/>
          </p:cNvSpPr>
          <p:nvPr/>
        </p:nvSpPr>
        <p:spPr bwMode="auto">
          <a:xfrm>
            <a:off x="2667000" y="3721895"/>
            <a:ext cx="6858000" cy="534591"/>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278" name="Freeform 6"/>
          <p:cNvSpPr>
            <a:spLocks/>
          </p:cNvSpPr>
          <p:nvPr/>
        </p:nvSpPr>
        <p:spPr bwMode="auto">
          <a:xfrm>
            <a:off x="3046811" y="2053829"/>
            <a:ext cx="6099571" cy="40005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4279" name="Rectangle 7"/>
          <p:cNvSpPr>
            <a:spLocks noChangeArrowheads="1"/>
          </p:cNvSpPr>
          <p:nvPr/>
        </p:nvSpPr>
        <p:spPr bwMode="auto">
          <a:xfrm flipV="1">
            <a:off x="2667000" y="3429001"/>
            <a:ext cx="6858000" cy="298847"/>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280" name="AutoShape 8"/>
          <p:cNvSpPr>
            <a:spLocks noChangeArrowheads="1"/>
          </p:cNvSpPr>
          <p:nvPr/>
        </p:nvSpPr>
        <p:spPr bwMode="auto">
          <a:xfrm>
            <a:off x="3002757" y="2395538"/>
            <a:ext cx="6186487" cy="240387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a:endParaRPr>
          </a:p>
        </p:txBody>
      </p:sp>
      <p:grpSp>
        <p:nvGrpSpPr>
          <p:cNvPr id="54281" name="Group 9"/>
          <p:cNvGrpSpPr>
            <a:grpSpLocks/>
          </p:cNvGrpSpPr>
          <p:nvPr/>
        </p:nvGrpSpPr>
        <p:grpSpPr bwMode="auto">
          <a:xfrm>
            <a:off x="3194447" y="2928939"/>
            <a:ext cx="876300" cy="1434703"/>
            <a:chOff x="275" y="2008"/>
            <a:chExt cx="795" cy="1276"/>
          </a:xfrm>
        </p:grpSpPr>
        <p:sp>
          <p:nvSpPr>
            <p:cNvPr id="54282"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83"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84"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85"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4286" name="Group 14"/>
          <p:cNvGrpSpPr>
            <a:grpSpLocks/>
          </p:cNvGrpSpPr>
          <p:nvPr/>
        </p:nvGrpSpPr>
        <p:grpSpPr bwMode="auto">
          <a:xfrm>
            <a:off x="4124325" y="2931320"/>
            <a:ext cx="876300" cy="1434703"/>
            <a:chOff x="275" y="2008"/>
            <a:chExt cx="795" cy="1276"/>
          </a:xfrm>
        </p:grpSpPr>
        <p:sp>
          <p:nvSpPr>
            <p:cNvPr id="54287"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88"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89"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90"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4291" name="Group 19"/>
          <p:cNvGrpSpPr>
            <a:grpSpLocks/>
          </p:cNvGrpSpPr>
          <p:nvPr/>
        </p:nvGrpSpPr>
        <p:grpSpPr bwMode="auto">
          <a:xfrm>
            <a:off x="5193507" y="2928939"/>
            <a:ext cx="876300" cy="1434703"/>
            <a:chOff x="275" y="2008"/>
            <a:chExt cx="795" cy="1276"/>
          </a:xfrm>
        </p:grpSpPr>
        <p:sp>
          <p:nvSpPr>
            <p:cNvPr id="54292"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93"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94"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95"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4296" name="Group 24"/>
          <p:cNvGrpSpPr>
            <a:grpSpLocks/>
          </p:cNvGrpSpPr>
          <p:nvPr/>
        </p:nvGrpSpPr>
        <p:grpSpPr bwMode="auto">
          <a:xfrm>
            <a:off x="6122194" y="2931320"/>
            <a:ext cx="876300" cy="1434703"/>
            <a:chOff x="275" y="2008"/>
            <a:chExt cx="795" cy="1276"/>
          </a:xfrm>
        </p:grpSpPr>
        <p:sp>
          <p:nvSpPr>
            <p:cNvPr id="54297"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98"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299"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300"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4301" name="Group 29"/>
          <p:cNvGrpSpPr>
            <a:grpSpLocks/>
          </p:cNvGrpSpPr>
          <p:nvPr/>
        </p:nvGrpSpPr>
        <p:grpSpPr bwMode="auto">
          <a:xfrm>
            <a:off x="7190185" y="2928939"/>
            <a:ext cx="876300" cy="1434703"/>
            <a:chOff x="275" y="2008"/>
            <a:chExt cx="795" cy="1276"/>
          </a:xfrm>
        </p:grpSpPr>
        <p:sp>
          <p:nvSpPr>
            <p:cNvPr id="54302"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303"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304"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305"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sp>
        <p:nvSpPr>
          <p:cNvPr id="54306" name="AutoShape 34"/>
          <p:cNvSpPr>
            <a:spLocks noChangeArrowheads="1"/>
          </p:cNvSpPr>
          <p:nvPr/>
        </p:nvSpPr>
        <p:spPr bwMode="auto">
          <a:xfrm>
            <a:off x="8120063" y="2931320"/>
            <a:ext cx="876300" cy="1434703"/>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307" name="AutoShape 35"/>
          <p:cNvSpPr>
            <a:spLocks noChangeArrowheads="1"/>
          </p:cNvSpPr>
          <p:nvPr/>
        </p:nvSpPr>
        <p:spPr bwMode="auto">
          <a:xfrm>
            <a:off x="8120063" y="2931320"/>
            <a:ext cx="876300" cy="17145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308" name="AutoShape 36"/>
          <p:cNvSpPr>
            <a:spLocks noChangeArrowheads="1"/>
          </p:cNvSpPr>
          <p:nvPr/>
        </p:nvSpPr>
        <p:spPr bwMode="auto">
          <a:xfrm>
            <a:off x="8120063" y="4194573"/>
            <a:ext cx="876300" cy="17145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309" name="AutoShape 37"/>
          <p:cNvSpPr>
            <a:spLocks noChangeArrowheads="1"/>
          </p:cNvSpPr>
          <p:nvPr/>
        </p:nvSpPr>
        <p:spPr bwMode="auto">
          <a:xfrm>
            <a:off x="8120063" y="2931320"/>
            <a:ext cx="876300" cy="1434703"/>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4310" name="AutoShape 38"/>
          <p:cNvSpPr>
            <a:spLocks noChangeArrowheads="1"/>
          </p:cNvSpPr>
          <p:nvPr/>
        </p:nvSpPr>
        <p:spPr bwMode="auto">
          <a:xfrm flipV="1">
            <a:off x="3002757" y="4807745"/>
            <a:ext cx="6186487" cy="808435"/>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685834">
              <a:defRPr/>
            </a:pPr>
            <a:endParaRPr lang="en-US" altLang="en-US" sz="1350" kern="0">
              <a:solidFill>
                <a:sysClr val="windowText" lastClr="000000"/>
              </a:solidFill>
              <a:latin typeface="Arial"/>
            </a:endParaRPr>
          </a:p>
        </p:txBody>
      </p:sp>
      <p:grpSp>
        <p:nvGrpSpPr>
          <p:cNvPr id="54311" name="Group 39"/>
          <p:cNvGrpSpPr>
            <a:grpSpLocks/>
          </p:cNvGrpSpPr>
          <p:nvPr/>
        </p:nvGrpSpPr>
        <p:grpSpPr bwMode="auto">
          <a:xfrm>
            <a:off x="8120063" y="3093244"/>
            <a:ext cx="876300" cy="1104900"/>
            <a:chOff x="4580" y="1878"/>
            <a:chExt cx="736" cy="928"/>
          </a:xfrm>
        </p:grpSpPr>
        <p:sp>
          <p:nvSpPr>
            <p:cNvPr id="54312"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13"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314" name="Group 42"/>
          <p:cNvGrpSpPr>
            <a:grpSpLocks/>
          </p:cNvGrpSpPr>
          <p:nvPr/>
        </p:nvGrpSpPr>
        <p:grpSpPr bwMode="auto">
          <a:xfrm>
            <a:off x="8120063" y="3093244"/>
            <a:ext cx="876300" cy="1104900"/>
            <a:chOff x="4580" y="1878"/>
            <a:chExt cx="736" cy="928"/>
          </a:xfrm>
        </p:grpSpPr>
        <p:sp>
          <p:nvSpPr>
            <p:cNvPr id="54315"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16"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4317" name="Group 45"/>
          <p:cNvGrpSpPr>
            <a:grpSpLocks/>
          </p:cNvGrpSpPr>
          <p:nvPr/>
        </p:nvGrpSpPr>
        <p:grpSpPr bwMode="auto">
          <a:xfrm>
            <a:off x="7190185" y="3093244"/>
            <a:ext cx="876300" cy="1104900"/>
            <a:chOff x="4580" y="1878"/>
            <a:chExt cx="736" cy="928"/>
          </a:xfrm>
        </p:grpSpPr>
        <p:sp>
          <p:nvSpPr>
            <p:cNvPr id="54318"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19"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320" name="Group 48"/>
          <p:cNvGrpSpPr>
            <a:grpSpLocks/>
          </p:cNvGrpSpPr>
          <p:nvPr/>
        </p:nvGrpSpPr>
        <p:grpSpPr bwMode="auto">
          <a:xfrm>
            <a:off x="4124325" y="3094435"/>
            <a:ext cx="876300" cy="1104900"/>
            <a:chOff x="4580" y="1878"/>
            <a:chExt cx="736" cy="928"/>
          </a:xfrm>
        </p:grpSpPr>
        <p:sp>
          <p:nvSpPr>
            <p:cNvPr id="54321"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22"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323" name="Group 51"/>
          <p:cNvGrpSpPr>
            <a:grpSpLocks/>
          </p:cNvGrpSpPr>
          <p:nvPr/>
        </p:nvGrpSpPr>
        <p:grpSpPr bwMode="auto">
          <a:xfrm>
            <a:off x="3194447" y="3094435"/>
            <a:ext cx="876300" cy="1104900"/>
            <a:chOff x="4580" y="1878"/>
            <a:chExt cx="736" cy="928"/>
          </a:xfrm>
        </p:grpSpPr>
        <p:sp>
          <p:nvSpPr>
            <p:cNvPr id="54324"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25"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326" name="Group 54"/>
          <p:cNvGrpSpPr>
            <a:grpSpLocks/>
          </p:cNvGrpSpPr>
          <p:nvPr/>
        </p:nvGrpSpPr>
        <p:grpSpPr bwMode="auto">
          <a:xfrm>
            <a:off x="6122194" y="3095625"/>
            <a:ext cx="876300" cy="1104900"/>
            <a:chOff x="4580" y="1878"/>
            <a:chExt cx="736" cy="928"/>
          </a:xfrm>
        </p:grpSpPr>
        <p:sp>
          <p:nvSpPr>
            <p:cNvPr id="54327"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28"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4329" name="Group 57"/>
          <p:cNvGrpSpPr>
            <a:grpSpLocks/>
          </p:cNvGrpSpPr>
          <p:nvPr/>
        </p:nvGrpSpPr>
        <p:grpSpPr bwMode="auto">
          <a:xfrm>
            <a:off x="8120063" y="3093244"/>
            <a:ext cx="876300" cy="1104900"/>
            <a:chOff x="4580" y="1878"/>
            <a:chExt cx="736" cy="928"/>
          </a:xfrm>
        </p:grpSpPr>
        <p:sp>
          <p:nvSpPr>
            <p:cNvPr id="54330"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31"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4332" name="Group 60"/>
          <p:cNvGrpSpPr>
            <a:grpSpLocks/>
          </p:cNvGrpSpPr>
          <p:nvPr/>
        </p:nvGrpSpPr>
        <p:grpSpPr bwMode="auto">
          <a:xfrm>
            <a:off x="8120063" y="3093244"/>
            <a:ext cx="876300" cy="1104900"/>
            <a:chOff x="4580" y="1878"/>
            <a:chExt cx="736" cy="928"/>
          </a:xfrm>
        </p:grpSpPr>
        <p:sp>
          <p:nvSpPr>
            <p:cNvPr id="54333"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34"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4335" name="Group 63"/>
          <p:cNvGrpSpPr>
            <a:grpSpLocks/>
          </p:cNvGrpSpPr>
          <p:nvPr/>
        </p:nvGrpSpPr>
        <p:grpSpPr bwMode="auto">
          <a:xfrm>
            <a:off x="8120063" y="3093244"/>
            <a:ext cx="876300" cy="1104900"/>
            <a:chOff x="4580" y="1878"/>
            <a:chExt cx="736" cy="928"/>
          </a:xfrm>
        </p:grpSpPr>
        <p:sp>
          <p:nvSpPr>
            <p:cNvPr id="54336"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37"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4338" name="Group 66"/>
          <p:cNvGrpSpPr>
            <a:grpSpLocks/>
          </p:cNvGrpSpPr>
          <p:nvPr/>
        </p:nvGrpSpPr>
        <p:grpSpPr bwMode="auto">
          <a:xfrm>
            <a:off x="8120063" y="3093244"/>
            <a:ext cx="876300" cy="1104900"/>
            <a:chOff x="4580" y="1878"/>
            <a:chExt cx="736" cy="928"/>
          </a:xfrm>
        </p:grpSpPr>
        <p:sp>
          <p:nvSpPr>
            <p:cNvPr id="54339"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40"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4341" name="Group 69"/>
          <p:cNvGrpSpPr>
            <a:grpSpLocks/>
          </p:cNvGrpSpPr>
          <p:nvPr/>
        </p:nvGrpSpPr>
        <p:grpSpPr bwMode="auto">
          <a:xfrm>
            <a:off x="8120063" y="3093244"/>
            <a:ext cx="876300" cy="1104900"/>
            <a:chOff x="4580" y="1878"/>
            <a:chExt cx="736" cy="928"/>
          </a:xfrm>
        </p:grpSpPr>
        <p:sp>
          <p:nvSpPr>
            <p:cNvPr id="54342"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43"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4344" name="Group 72"/>
          <p:cNvGrpSpPr>
            <a:grpSpLocks/>
          </p:cNvGrpSpPr>
          <p:nvPr/>
        </p:nvGrpSpPr>
        <p:grpSpPr bwMode="auto">
          <a:xfrm>
            <a:off x="8120063" y="3093244"/>
            <a:ext cx="876300" cy="1104900"/>
            <a:chOff x="4580" y="1878"/>
            <a:chExt cx="736" cy="928"/>
          </a:xfrm>
        </p:grpSpPr>
        <p:sp>
          <p:nvSpPr>
            <p:cNvPr id="54345"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46"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4347" name="Group 75"/>
          <p:cNvGrpSpPr>
            <a:grpSpLocks/>
          </p:cNvGrpSpPr>
          <p:nvPr/>
        </p:nvGrpSpPr>
        <p:grpSpPr bwMode="auto">
          <a:xfrm>
            <a:off x="8120063" y="3093244"/>
            <a:ext cx="876300" cy="1104900"/>
            <a:chOff x="4580" y="1878"/>
            <a:chExt cx="736" cy="928"/>
          </a:xfrm>
        </p:grpSpPr>
        <p:sp>
          <p:nvSpPr>
            <p:cNvPr id="54348"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49"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4350" name="Group 78"/>
          <p:cNvGrpSpPr>
            <a:grpSpLocks/>
          </p:cNvGrpSpPr>
          <p:nvPr/>
        </p:nvGrpSpPr>
        <p:grpSpPr bwMode="auto">
          <a:xfrm>
            <a:off x="8120063" y="3093244"/>
            <a:ext cx="876300" cy="1104900"/>
            <a:chOff x="4580" y="1878"/>
            <a:chExt cx="736" cy="928"/>
          </a:xfrm>
        </p:grpSpPr>
        <p:sp>
          <p:nvSpPr>
            <p:cNvPr id="54351"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52"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4353" name="Group 81"/>
          <p:cNvGrpSpPr>
            <a:grpSpLocks/>
          </p:cNvGrpSpPr>
          <p:nvPr/>
        </p:nvGrpSpPr>
        <p:grpSpPr bwMode="auto">
          <a:xfrm>
            <a:off x="7190185" y="3093244"/>
            <a:ext cx="876300" cy="1104900"/>
            <a:chOff x="4580" y="1878"/>
            <a:chExt cx="736" cy="928"/>
          </a:xfrm>
        </p:grpSpPr>
        <p:sp>
          <p:nvSpPr>
            <p:cNvPr id="54354"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55"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4356" name="Group 84"/>
          <p:cNvGrpSpPr>
            <a:grpSpLocks/>
          </p:cNvGrpSpPr>
          <p:nvPr/>
        </p:nvGrpSpPr>
        <p:grpSpPr bwMode="auto">
          <a:xfrm>
            <a:off x="6122194" y="3095625"/>
            <a:ext cx="876300" cy="1104900"/>
            <a:chOff x="4580" y="1878"/>
            <a:chExt cx="736" cy="928"/>
          </a:xfrm>
        </p:grpSpPr>
        <p:sp>
          <p:nvSpPr>
            <p:cNvPr id="54357"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58"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4359" name="Group 87"/>
          <p:cNvGrpSpPr>
            <a:grpSpLocks/>
          </p:cNvGrpSpPr>
          <p:nvPr/>
        </p:nvGrpSpPr>
        <p:grpSpPr bwMode="auto">
          <a:xfrm>
            <a:off x="5193507" y="3093244"/>
            <a:ext cx="876300" cy="1104900"/>
            <a:chOff x="4580" y="1878"/>
            <a:chExt cx="736" cy="928"/>
          </a:xfrm>
        </p:grpSpPr>
        <p:sp>
          <p:nvSpPr>
            <p:cNvPr id="54360"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61"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362" name="Group 90"/>
          <p:cNvGrpSpPr>
            <a:grpSpLocks/>
          </p:cNvGrpSpPr>
          <p:nvPr/>
        </p:nvGrpSpPr>
        <p:grpSpPr bwMode="auto">
          <a:xfrm>
            <a:off x="8120063" y="3093244"/>
            <a:ext cx="876300" cy="1104900"/>
            <a:chOff x="4580" y="1878"/>
            <a:chExt cx="736" cy="928"/>
          </a:xfrm>
        </p:grpSpPr>
        <p:sp>
          <p:nvSpPr>
            <p:cNvPr id="54363"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64"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365" name="Group 93"/>
          <p:cNvGrpSpPr>
            <a:grpSpLocks/>
          </p:cNvGrpSpPr>
          <p:nvPr/>
        </p:nvGrpSpPr>
        <p:grpSpPr bwMode="auto">
          <a:xfrm>
            <a:off x="7190185" y="3093244"/>
            <a:ext cx="876300" cy="1104900"/>
            <a:chOff x="4580" y="1878"/>
            <a:chExt cx="736" cy="928"/>
          </a:xfrm>
        </p:grpSpPr>
        <p:sp>
          <p:nvSpPr>
            <p:cNvPr id="54366"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67"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4368" name="Group 96"/>
          <p:cNvGrpSpPr>
            <a:grpSpLocks/>
          </p:cNvGrpSpPr>
          <p:nvPr/>
        </p:nvGrpSpPr>
        <p:grpSpPr bwMode="auto">
          <a:xfrm>
            <a:off x="8120063" y="3093244"/>
            <a:ext cx="876300" cy="1104900"/>
            <a:chOff x="4580" y="1878"/>
            <a:chExt cx="736" cy="928"/>
          </a:xfrm>
        </p:grpSpPr>
        <p:sp>
          <p:nvSpPr>
            <p:cNvPr id="54369"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70"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4371" name="Group 99"/>
          <p:cNvGrpSpPr>
            <a:grpSpLocks/>
          </p:cNvGrpSpPr>
          <p:nvPr/>
        </p:nvGrpSpPr>
        <p:grpSpPr bwMode="auto">
          <a:xfrm>
            <a:off x="8120063" y="3093244"/>
            <a:ext cx="876300" cy="1104900"/>
            <a:chOff x="4580" y="1878"/>
            <a:chExt cx="736" cy="928"/>
          </a:xfrm>
        </p:grpSpPr>
        <p:sp>
          <p:nvSpPr>
            <p:cNvPr id="54372"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73"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4374" name="Group 102"/>
          <p:cNvGrpSpPr>
            <a:grpSpLocks/>
          </p:cNvGrpSpPr>
          <p:nvPr/>
        </p:nvGrpSpPr>
        <p:grpSpPr bwMode="auto">
          <a:xfrm>
            <a:off x="8120063" y="3093244"/>
            <a:ext cx="876300" cy="1104900"/>
            <a:chOff x="4580" y="1878"/>
            <a:chExt cx="736" cy="928"/>
          </a:xfrm>
        </p:grpSpPr>
        <p:sp>
          <p:nvSpPr>
            <p:cNvPr id="54375"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76"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4377" name="Group 105"/>
          <p:cNvGrpSpPr>
            <a:grpSpLocks/>
          </p:cNvGrpSpPr>
          <p:nvPr/>
        </p:nvGrpSpPr>
        <p:grpSpPr bwMode="auto">
          <a:xfrm>
            <a:off x="8120063" y="3093244"/>
            <a:ext cx="876300" cy="1104900"/>
            <a:chOff x="4580" y="1878"/>
            <a:chExt cx="736" cy="928"/>
          </a:xfrm>
        </p:grpSpPr>
        <p:sp>
          <p:nvSpPr>
            <p:cNvPr id="54378"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79"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4380" name="Group 108"/>
          <p:cNvGrpSpPr>
            <a:grpSpLocks/>
          </p:cNvGrpSpPr>
          <p:nvPr/>
        </p:nvGrpSpPr>
        <p:grpSpPr bwMode="auto">
          <a:xfrm>
            <a:off x="8120063" y="3093244"/>
            <a:ext cx="876300" cy="1104900"/>
            <a:chOff x="4580" y="1878"/>
            <a:chExt cx="736" cy="928"/>
          </a:xfrm>
        </p:grpSpPr>
        <p:sp>
          <p:nvSpPr>
            <p:cNvPr id="54381"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82"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4383" name="Group 111"/>
          <p:cNvGrpSpPr>
            <a:grpSpLocks/>
          </p:cNvGrpSpPr>
          <p:nvPr/>
        </p:nvGrpSpPr>
        <p:grpSpPr bwMode="auto">
          <a:xfrm>
            <a:off x="8120063" y="3093244"/>
            <a:ext cx="876300" cy="1104900"/>
            <a:chOff x="4580" y="1878"/>
            <a:chExt cx="736" cy="928"/>
          </a:xfrm>
        </p:grpSpPr>
        <p:sp>
          <p:nvSpPr>
            <p:cNvPr id="54384"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85"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4386" name="Group 114"/>
          <p:cNvGrpSpPr>
            <a:grpSpLocks/>
          </p:cNvGrpSpPr>
          <p:nvPr/>
        </p:nvGrpSpPr>
        <p:grpSpPr bwMode="auto">
          <a:xfrm>
            <a:off x="8120063" y="3093244"/>
            <a:ext cx="876300" cy="1104900"/>
            <a:chOff x="4580" y="1878"/>
            <a:chExt cx="736" cy="928"/>
          </a:xfrm>
        </p:grpSpPr>
        <p:sp>
          <p:nvSpPr>
            <p:cNvPr id="54387"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88"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4389" name="Group 117"/>
          <p:cNvGrpSpPr>
            <a:grpSpLocks/>
          </p:cNvGrpSpPr>
          <p:nvPr/>
        </p:nvGrpSpPr>
        <p:grpSpPr bwMode="auto">
          <a:xfrm>
            <a:off x="8120063" y="3093244"/>
            <a:ext cx="876300" cy="1104900"/>
            <a:chOff x="4580" y="1878"/>
            <a:chExt cx="736" cy="928"/>
          </a:xfrm>
        </p:grpSpPr>
        <p:sp>
          <p:nvSpPr>
            <p:cNvPr id="54390"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91"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4392" name="Group 120"/>
          <p:cNvGrpSpPr>
            <a:grpSpLocks/>
          </p:cNvGrpSpPr>
          <p:nvPr/>
        </p:nvGrpSpPr>
        <p:grpSpPr bwMode="auto">
          <a:xfrm>
            <a:off x="8120063" y="3093244"/>
            <a:ext cx="876300" cy="1104900"/>
            <a:chOff x="4580" y="1878"/>
            <a:chExt cx="736" cy="928"/>
          </a:xfrm>
        </p:grpSpPr>
        <p:sp>
          <p:nvSpPr>
            <p:cNvPr id="54393"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94"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4395" name="Group 123"/>
          <p:cNvGrpSpPr>
            <a:grpSpLocks/>
          </p:cNvGrpSpPr>
          <p:nvPr/>
        </p:nvGrpSpPr>
        <p:grpSpPr bwMode="auto">
          <a:xfrm>
            <a:off x="8120063" y="3093244"/>
            <a:ext cx="876300" cy="1104900"/>
            <a:chOff x="4580" y="1878"/>
            <a:chExt cx="736" cy="928"/>
          </a:xfrm>
        </p:grpSpPr>
        <p:sp>
          <p:nvSpPr>
            <p:cNvPr id="54396"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397"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398" name="Group 126"/>
          <p:cNvGrpSpPr>
            <a:grpSpLocks/>
          </p:cNvGrpSpPr>
          <p:nvPr/>
        </p:nvGrpSpPr>
        <p:grpSpPr bwMode="auto">
          <a:xfrm>
            <a:off x="7190185" y="3093244"/>
            <a:ext cx="876300" cy="1104900"/>
            <a:chOff x="4580" y="1878"/>
            <a:chExt cx="736" cy="928"/>
          </a:xfrm>
        </p:grpSpPr>
        <p:sp>
          <p:nvSpPr>
            <p:cNvPr id="54399"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00"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4401" name="Group 129"/>
          <p:cNvGrpSpPr>
            <a:grpSpLocks/>
          </p:cNvGrpSpPr>
          <p:nvPr/>
        </p:nvGrpSpPr>
        <p:grpSpPr bwMode="auto">
          <a:xfrm>
            <a:off x="8120063" y="3093244"/>
            <a:ext cx="876300" cy="1104900"/>
            <a:chOff x="4580" y="1878"/>
            <a:chExt cx="736" cy="928"/>
          </a:xfrm>
        </p:grpSpPr>
        <p:sp>
          <p:nvSpPr>
            <p:cNvPr id="54402"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03"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4404" name="Group 132"/>
          <p:cNvGrpSpPr>
            <a:grpSpLocks/>
          </p:cNvGrpSpPr>
          <p:nvPr/>
        </p:nvGrpSpPr>
        <p:grpSpPr bwMode="auto">
          <a:xfrm>
            <a:off x="8120063" y="3093244"/>
            <a:ext cx="876300" cy="1104900"/>
            <a:chOff x="4580" y="1878"/>
            <a:chExt cx="736" cy="928"/>
          </a:xfrm>
        </p:grpSpPr>
        <p:sp>
          <p:nvSpPr>
            <p:cNvPr id="54405"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06"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4407" name="Group 135"/>
          <p:cNvGrpSpPr>
            <a:grpSpLocks/>
          </p:cNvGrpSpPr>
          <p:nvPr/>
        </p:nvGrpSpPr>
        <p:grpSpPr bwMode="auto">
          <a:xfrm>
            <a:off x="8120063" y="3093244"/>
            <a:ext cx="876300" cy="1104900"/>
            <a:chOff x="4580" y="1878"/>
            <a:chExt cx="736" cy="928"/>
          </a:xfrm>
        </p:grpSpPr>
        <p:sp>
          <p:nvSpPr>
            <p:cNvPr id="54408"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09"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4410" name="Group 138"/>
          <p:cNvGrpSpPr>
            <a:grpSpLocks/>
          </p:cNvGrpSpPr>
          <p:nvPr/>
        </p:nvGrpSpPr>
        <p:grpSpPr bwMode="auto">
          <a:xfrm>
            <a:off x="8120063" y="3093244"/>
            <a:ext cx="876300" cy="1104900"/>
            <a:chOff x="4580" y="1878"/>
            <a:chExt cx="736" cy="928"/>
          </a:xfrm>
        </p:grpSpPr>
        <p:sp>
          <p:nvSpPr>
            <p:cNvPr id="54411"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12"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4413" name="Group 141"/>
          <p:cNvGrpSpPr>
            <a:grpSpLocks/>
          </p:cNvGrpSpPr>
          <p:nvPr/>
        </p:nvGrpSpPr>
        <p:grpSpPr bwMode="auto">
          <a:xfrm>
            <a:off x="8120063" y="3093244"/>
            <a:ext cx="876300" cy="1104900"/>
            <a:chOff x="4580" y="1878"/>
            <a:chExt cx="736" cy="928"/>
          </a:xfrm>
        </p:grpSpPr>
        <p:sp>
          <p:nvSpPr>
            <p:cNvPr id="54414"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15"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4416" name="Group 144"/>
          <p:cNvGrpSpPr>
            <a:grpSpLocks/>
          </p:cNvGrpSpPr>
          <p:nvPr/>
        </p:nvGrpSpPr>
        <p:grpSpPr bwMode="auto">
          <a:xfrm>
            <a:off x="8120063" y="3093244"/>
            <a:ext cx="876300" cy="1104900"/>
            <a:chOff x="4580" y="1878"/>
            <a:chExt cx="736" cy="928"/>
          </a:xfrm>
        </p:grpSpPr>
        <p:sp>
          <p:nvSpPr>
            <p:cNvPr id="54417"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18"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4419" name="Group 147"/>
          <p:cNvGrpSpPr>
            <a:grpSpLocks/>
          </p:cNvGrpSpPr>
          <p:nvPr/>
        </p:nvGrpSpPr>
        <p:grpSpPr bwMode="auto">
          <a:xfrm>
            <a:off x="8120063" y="3093244"/>
            <a:ext cx="876300" cy="1104900"/>
            <a:chOff x="4580" y="1878"/>
            <a:chExt cx="736" cy="928"/>
          </a:xfrm>
        </p:grpSpPr>
        <p:sp>
          <p:nvSpPr>
            <p:cNvPr id="54420"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21"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4422" name="Group 150"/>
          <p:cNvGrpSpPr>
            <a:grpSpLocks/>
          </p:cNvGrpSpPr>
          <p:nvPr/>
        </p:nvGrpSpPr>
        <p:grpSpPr bwMode="auto">
          <a:xfrm>
            <a:off x="8120063" y="3093244"/>
            <a:ext cx="876300" cy="1104900"/>
            <a:chOff x="4580" y="1878"/>
            <a:chExt cx="736" cy="928"/>
          </a:xfrm>
        </p:grpSpPr>
        <p:sp>
          <p:nvSpPr>
            <p:cNvPr id="54423"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24"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4425" name="Group 153"/>
          <p:cNvGrpSpPr>
            <a:grpSpLocks/>
          </p:cNvGrpSpPr>
          <p:nvPr/>
        </p:nvGrpSpPr>
        <p:grpSpPr bwMode="auto">
          <a:xfrm>
            <a:off x="8120063" y="3093244"/>
            <a:ext cx="876300" cy="1104900"/>
            <a:chOff x="4580" y="1878"/>
            <a:chExt cx="736" cy="928"/>
          </a:xfrm>
        </p:grpSpPr>
        <p:sp>
          <p:nvSpPr>
            <p:cNvPr id="54426"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27"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4428" name="Group 156"/>
          <p:cNvGrpSpPr>
            <a:grpSpLocks/>
          </p:cNvGrpSpPr>
          <p:nvPr/>
        </p:nvGrpSpPr>
        <p:grpSpPr bwMode="auto">
          <a:xfrm>
            <a:off x="8120063" y="3093244"/>
            <a:ext cx="876300" cy="1104900"/>
            <a:chOff x="4580" y="1878"/>
            <a:chExt cx="736" cy="928"/>
          </a:xfrm>
        </p:grpSpPr>
        <p:sp>
          <p:nvSpPr>
            <p:cNvPr id="54429"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30"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431" name="Group 159"/>
          <p:cNvGrpSpPr>
            <a:grpSpLocks/>
          </p:cNvGrpSpPr>
          <p:nvPr/>
        </p:nvGrpSpPr>
        <p:grpSpPr bwMode="auto">
          <a:xfrm>
            <a:off x="8120063" y="3093244"/>
            <a:ext cx="876300" cy="1104900"/>
            <a:chOff x="4580" y="1878"/>
            <a:chExt cx="736" cy="928"/>
          </a:xfrm>
        </p:grpSpPr>
        <p:sp>
          <p:nvSpPr>
            <p:cNvPr id="54432"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33"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4434" name="Group 162"/>
          <p:cNvGrpSpPr>
            <a:grpSpLocks/>
          </p:cNvGrpSpPr>
          <p:nvPr/>
        </p:nvGrpSpPr>
        <p:grpSpPr bwMode="auto">
          <a:xfrm>
            <a:off x="8120063" y="3093244"/>
            <a:ext cx="876300" cy="1104900"/>
            <a:chOff x="4580" y="1878"/>
            <a:chExt cx="736" cy="928"/>
          </a:xfrm>
        </p:grpSpPr>
        <p:sp>
          <p:nvSpPr>
            <p:cNvPr id="54435"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36"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4437" name="Group 165"/>
          <p:cNvGrpSpPr>
            <a:grpSpLocks/>
          </p:cNvGrpSpPr>
          <p:nvPr/>
        </p:nvGrpSpPr>
        <p:grpSpPr bwMode="auto">
          <a:xfrm>
            <a:off x="8120063" y="3093244"/>
            <a:ext cx="876300" cy="1104900"/>
            <a:chOff x="4580" y="1878"/>
            <a:chExt cx="736" cy="928"/>
          </a:xfrm>
        </p:grpSpPr>
        <p:sp>
          <p:nvSpPr>
            <p:cNvPr id="54438"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39"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4440" name="Group 168"/>
          <p:cNvGrpSpPr>
            <a:grpSpLocks/>
          </p:cNvGrpSpPr>
          <p:nvPr/>
        </p:nvGrpSpPr>
        <p:grpSpPr bwMode="auto">
          <a:xfrm>
            <a:off x="8120063" y="3093244"/>
            <a:ext cx="876300" cy="1104900"/>
            <a:chOff x="4580" y="1878"/>
            <a:chExt cx="736" cy="928"/>
          </a:xfrm>
        </p:grpSpPr>
        <p:sp>
          <p:nvSpPr>
            <p:cNvPr id="54441"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42"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4443" name="Group 171"/>
          <p:cNvGrpSpPr>
            <a:grpSpLocks/>
          </p:cNvGrpSpPr>
          <p:nvPr/>
        </p:nvGrpSpPr>
        <p:grpSpPr bwMode="auto">
          <a:xfrm>
            <a:off x="8120063" y="3093244"/>
            <a:ext cx="876300" cy="1104900"/>
            <a:chOff x="4580" y="1878"/>
            <a:chExt cx="736" cy="928"/>
          </a:xfrm>
        </p:grpSpPr>
        <p:sp>
          <p:nvSpPr>
            <p:cNvPr id="54444"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45"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4446" name="Group 174"/>
          <p:cNvGrpSpPr>
            <a:grpSpLocks/>
          </p:cNvGrpSpPr>
          <p:nvPr/>
        </p:nvGrpSpPr>
        <p:grpSpPr bwMode="auto">
          <a:xfrm>
            <a:off x="8120063" y="3093244"/>
            <a:ext cx="876300" cy="1104900"/>
            <a:chOff x="4580" y="1878"/>
            <a:chExt cx="736" cy="928"/>
          </a:xfrm>
        </p:grpSpPr>
        <p:sp>
          <p:nvSpPr>
            <p:cNvPr id="54447"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48"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4449" name="Group 177"/>
          <p:cNvGrpSpPr>
            <a:grpSpLocks/>
          </p:cNvGrpSpPr>
          <p:nvPr/>
        </p:nvGrpSpPr>
        <p:grpSpPr bwMode="auto">
          <a:xfrm>
            <a:off x="8120063" y="3093244"/>
            <a:ext cx="876300" cy="1104900"/>
            <a:chOff x="4580" y="1878"/>
            <a:chExt cx="736" cy="928"/>
          </a:xfrm>
        </p:grpSpPr>
        <p:sp>
          <p:nvSpPr>
            <p:cNvPr id="54450"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51"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4452" name="Group 180"/>
          <p:cNvGrpSpPr>
            <a:grpSpLocks/>
          </p:cNvGrpSpPr>
          <p:nvPr/>
        </p:nvGrpSpPr>
        <p:grpSpPr bwMode="auto">
          <a:xfrm>
            <a:off x="8120063" y="3093244"/>
            <a:ext cx="876300" cy="1104900"/>
            <a:chOff x="4580" y="1878"/>
            <a:chExt cx="736" cy="928"/>
          </a:xfrm>
        </p:grpSpPr>
        <p:sp>
          <p:nvSpPr>
            <p:cNvPr id="54453"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54"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4455" name="Group 183"/>
          <p:cNvGrpSpPr>
            <a:grpSpLocks/>
          </p:cNvGrpSpPr>
          <p:nvPr/>
        </p:nvGrpSpPr>
        <p:grpSpPr bwMode="auto">
          <a:xfrm>
            <a:off x="8120063" y="3093244"/>
            <a:ext cx="876300" cy="1104900"/>
            <a:chOff x="4580" y="1878"/>
            <a:chExt cx="736" cy="928"/>
          </a:xfrm>
        </p:grpSpPr>
        <p:sp>
          <p:nvSpPr>
            <p:cNvPr id="54456"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57"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4458" name="Group 186"/>
          <p:cNvGrpSpPr>
            <a:grpSpLocks/>
          </p:cNvGrpSpPr>
          <p:nvPr/>
        </p:nvGrpSpPr>
        <p:grpSpPr bwMode="auto">
          <a:xfrm>
            <a:off x="8120063" y="3093244"/>
            <a:ext cx="876300" cy="1104900"/>
            <a:chOff x="4580" y="1878"/>
            <a:chExt cx="736" cy="928"/>
          </a:xfrm>
        </p:grpSpPr>
        <p:sp>
          <p:nvSpPr>
            <p:cNvPr id="54459"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60"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461" name="Group 189"/>
          <p:cNvGrpSpPr>
            <a:grpSpLocks/>
          </p:cNvGrpSpPr>
          <p:nvPr/>
        </p:nvGrpSpPr>
        <p:grpSpPr bwMode="auto">
          <a:xfrm>
            <a:off x="7190185" y="3093244"/>
            <a:ext cx="876300" cy="1104900"/>
            <a:chOff x="4580" y="1878"/>
            <a:chExt cx="736" cy="928"/>
          </a:xfrm>
        </p:grpSpPr>
        <p:sp>
          <p:nvSpPr>
            <p:cNvPr id="54462"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63"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4464" name="Group 192"/>
          <p:cNvGrpSpPr>
            <a:grpSpLocks/>
          </p:cNvGrpSpPr>
          <p:nvPr/>
        </p:nvGrpSpPr>
        <p:grpSpPr bwMode="auto">
          <a:xfrm>
            <a:off x="7190185" y="3093244"/>
            <a:ext cx="876300" cy="1104900"/>
            <a:chOff x="4580" y="1878"/>
            <a:chExt cx="736" cy="928"/>
          </a:xfrm>
        </p:grpSpPr>
        <p:sp>
          <p:nvSpPr>
            <p:cNvPr id="54465"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66"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4467" name="Group 195"/>
          <p:cNvGrpSpPr>
            <a:grpSpLocks/>
          </p:cNvGrpSpPr>
          <p:nvPr/>
        </p:nvGrpSpPr>
        <p:grpSpPr bwMode="auto">
          <a:xfrm>
            <a:off x="8120063" y="3093244"/>
            <a:ext cx="876300" cy="1104900"/>
            <a:chOff x="4580" y="1878"/>
            <a:chExt cx="736" cy="928"/>
          </a:xfrm>
        </p:grpSpPr>
        <p:sp>
          <p:nvSpPr>
            <p:cNvPr id="54468"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69"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4470" name="Group 198"/>
          <p:cNvGrpSpPr>
            <a:grpSpLocks/>
          </p:cNvGrpSpPr>
          <p:nvPr/>
        </p:nvGrpSpPr>
        <p:grpSpPr bwMode="auto">
          <a:xfrm>
            <a:off x="8120063" y="3093244"/>
            <a:ext cx="876300" cy="1104900"/>
            <a:chOff x="4580" y="1878"/>
            <a:chExt cx="736" cy="928"/>
          </a:xfrm>
        </p:grpSpPr>
        <p:sp>
          <p:nvSpPr>
            <p:cNvPr id="54471"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72"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4473" name="Group 201"/>
          <p:cNvGrpSpPr>
            <a:grpSpLocks/>
          </p:cNvGrpSpPr>
          <p:nvPr/>
        </p:nvGrpSpPr>
        <p:grpSpPr bwMode="auto">
          <a:xfrm>
            <a:off x="8120063" y="3093244"/>
            <a:ext cx="876300" cy="1104900"/>
            <a:chOff x="4580" y="1878"/>
            <a:chExt cx="736" cy="928"/>
          </a:xfrm>
        </p:grpSpPr>
        <p:sp>
          <p:nvSpPr>
            <p:cNvPr id="54474"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75"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4476" name="Group 204"/>
          <p:cNvGrpSpPr>
            <a:grpSpLocks/>
          </p:cNvGrpSpPr>
          <p:nvPr/>
        </p:nvGrpSpPr>
        <p:grpSpPr bwMode="auto">
          <a:xfrm>
            <a:off x="8120063" y="3093244"/>
            <a:ext cx="876300" cy="1104900"/>
            <a:chOff x="4580" y="1878"/>
            <a:chExt cx="736" cy="928"/>
          </a:xfrm>
        </p:grpSpPr>
        <p:sp>
          <p:nvSpPr>
            <p:cNvPr id="54477"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78"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4479" name="Group 207"/>
          <p:cNvGrpSpPr>
            <a:grpSpLocks/>
          </p:cNvGrpSpPr>
          <p:nvPr/>
        </p:nvGrpSpPr>
        <p:grpSpPr bwMode="auto">
          <a:xfrm>
            <a:off x="8120063" y="3093244"/>
            <a:ext cx="876300" cy="1104900"/>
            <a:chOff x="4580" y="1878"/>
            <a:chExt cx="736" cy="928"/>
          </a:xfrm>
        </p:grpSpPr>
        <p:sp>
          <p:nvSpPr>
            <p:cNvPr id="54480"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81"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4482" name="Group 210"/>
          <p:cNvGrpSpPr>
            <a:grpSpLocks/>
          </p:cNvGrpSpPr>
          <p:nvPr/>
        </p:nvGrpSpPr>
        <p:grpSpPr bwMode="auto">
          <a:xfrm>
            <a:off x="8120063" y="3093244"/>
            <a:ext cx="876300" cy="1104900"/>
            <a:chOff x="4580" y="1878"/>
            <a:chExt cx="736" cy="928"/>
          </a:xfrm>
        </p:grpSpPr>
        <p:sp>
          <p:nvSpPr>
            <p:cNvPr id="54483"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84"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4485" name="Group 213"/>
          <p:cNvGrpSpPr>
            <a:grpSpLocks/>
          </p:cNvGrpSpPr>
          <p:nvPr/>
        </p:nvGrpSpPr>
        <p:grpSpPr bwMode="auto">
          <a:xfrm>
            <a:off x="8120063" y="3093244"/>
            <a:ext cx="876300" cy="1104900"/>
            <a:chOff x="4580" y="1878"/>
            <a:chExt cx="736" cy="928"/>
          </a:xfrm>
        </p:grpSpPr>
        <p:sp>
          <p:nvSpPr>
            <p:cNvPr id="54486"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87"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4488" name="Group 216"/>
          <p:cNvGrpSpPr>
            <a:grpSpLocks/>
          </p:cNvGrpSpPr>
          <p:nvPr/>
        </p:nvGrpSpPr>
        <p:grpSpPr bwMode="auto">
          <a:xfrm>
            <a:off x="8120063" y="3093244"/>
            <a:ext cx="876300" cy="1104900"/>
            <a:chOff x="4580" y="1878"/>
            <a:chExt cx="736" cy="928"/>
          </a:xfrm>
        </p:grpSpPr>
        <p:sp>
          <p:nvSpPr>
            <p:cNvPr id="54489"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90"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4491" name="Group 219"/>
          <p:cNvGrpSpPr>
            <a:grpSpLocks/>
          </p:cNvGrpSpPr>
          <p:nvPr/>
        </p:nvGrpSpPr>
        <p:grpSpPr bwMode="auto">
          <a:xfrm>
            <a:off x="8120063" y="3093244"/>
            <a:ext cx="876300" cy="1104900"/>
            <a:chOff x="4580" y="1878"/>
            <a:chExt cx="736" cy="928"/>
          </a:xfrm>
        </p:grpSpPr>
        <p:sp>
          <p:nvSpPr>
            <p:cNvPr id="54492"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93"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4494" name="Group 222"/>
          <p:cNvGrpSpPr>
            <a:grpSpLocks/>
          </p:cNvGrpSpPr>
          <p:nvPr/>
        </p:nvGrpSpPr>
        <p:grpSpPr bwMode="auto">
          <a:xfrm>
            <a:off x="8120063" y="3093244"/>
            <a:ext cx="876300" cy="1104900"/>
            <a:chOff x="4580" y="1878"/>
            <a:chExt cx="736" cy="928"/>
          </a:xfrm>
        </p:grpSpPr>
        <p:sp>
          <p:nvSpPr>
            <p:cNvPr id="54495"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96"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497" name="Group 225"/>
          <p:cNvGrpSpPr>
            <a:grpSpLocks/>
          </p:cNvGrpSpPr>
          <p:nvPr/>
        </p:nvGrpSpPr>
        <p:grpSpPr bwMode="auto">
          <a:xfrm>
            <a:off x="8120063" y="3093244"/>
            <a:ext cx="876300" cy="1104900"/>
            <a:chOff x="4580" y="1878"/>
            <a:chExt cx="736" cy="928"/>
          </a:xfrm>
        </p:grpSpPr>
        <p:sp>
          <p:nvSpPr>
            <p:cNvPr id="54498"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499"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4500" name="Group 228"/>
          <p:cNvGrpSpPr>
            <a:grpSpLocks/>
          </p:cNvGrpSpPr>
          <p:nvPr/>
        </p:nvGrpSpPr>
        <p:grpSpPr bwMode="auto">
          <a:xfrm>
            <a:off x="8120063" y="3093244"/>
            <a:ext cx="876300" cy="1104900"/>
            <a:chOff x="4580" y="1878"/>
            <a:chExt cx="736" cy="928"/>
          </a:xfrm>
        </p:grpSpPr>
        <p:sp>
          <p:nvSpPr>
            <p:cNvPr id="54501"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02"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4503" name="Group 231"/>
          <p:cNvGrpSpPr>
            <a:grpSpLocks/>
          </p:cNvGrpSpPr>
          <p:nvPr/>
        </p:nvGrpSpPr>
        <p:grpSpPr bwMode="auto">
          <a:xfrm>
            <a:off x="8120063" y="3093244"/>
            <a:ext cx="876300" cy="1104900"/>
            <a:chOff x="4580" y="1878"/>
            <a:chExt cx="736" cy="928"/>
          </a:xfrm>
        </p:grpSpPr>
        <p:sp>
          <p:nvSpPr>
            <p:cNvPr id="54504"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05"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4506" name="Group 234"/>
          <p:cNvGrpSpPr>
            <a:grpSpLocks/>
          </p:cNvGrpSpPr>
          <p:nvPr/>
        </p:nvGrpSpPr>
        <p:grpSpPr bwMode="auto">
          <a:xfrm>
            <a:off x="8120063" y="3093244"/>
            <a:ext cx="876300" cy="1104900"/>
            <a:chOff x="4580" y="1878"/>
            <a:chExt cx="736" cy="928"/>
          </a:xfrm>
        </p:grpSpPr>
        <p:sp>
          <p:nvSpPr>
            <p:cNvPr id="54507"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08"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4509" name="Group 237"/>
          <p:cNvGrpSpPr>
            <a:grpSpLocks/>
          </p:cNvGrpSpPr>
          <p:nvPr/>
        </p:nvGrpSpPr>
        <p:grpSpPr bwMode="auto">
          <a:xfrm>
            <a:off x="8120063" y="3093244"/>
            <a:ext cx="876300" cy="1104900"/>
            <a:chOff x="4580" y="1878"/>
            <a:chExt cx="736" cy="928"/>
          </a:xfrm>
        </p:grpSpPr>
        <p:sp>
          <p:nvSpPr>
            <p:cNvPr id="54510"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11"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4512" name="Group 240"/>
          <p:cNvGrpSpPr>
            <a:grpSpLocks/>
          </p:cNvGrpSpPr>
          <p:nvPr/>
        </p:nvGrpSpPr>
        <p:grpSpPr bwMode="auto">
          <a:xfrm>
            <a:off x="8120063" y="3093244"/>
            <a:ext cx="876300" cy="1104900"/>
            <a:chOff x="4580" y="1878"/>
            <a:chExt cx="736" cy="928"/>
          </a:xfrm>
        </p:grpSpPr>
        <p:sp>
          <p:nvSpPr>
            <p:cNvPr id="54513"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14"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4515" name="Group 243"/>
          <p:cNvGrpSpPr>
            <a:grpSpLocks/>
          </p:cNvGrpSpPr>
          <p:nvPr/>
        </p:nvGrpSpPr>
        <p:grpSpPr bwMode="auto">
          <a:xfrm>
            <a:off x="8120063" y="3093244"/>
            <a:ext cx="876300" cy="1104900"/>
            <a:chOff x="4580" y="1878"/>
            <a:chExt cx="736" cy="928"/>
          </a:xfrm>
        </p:grpSpPr>
        <p:sp>
          <p:nvSpPr>
            <p:cNvPr id="54516"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17"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4518" name="Group 246"/>
          <p:cNvGrpSpPr>
            <a:grpSpLocks/>
          </p:cNvGrpSpPr>
          <p:nvPr/>
        </p:nvGrpSpPr>
        <p:grpSpPr bwMode="auto">
          <a:xfrm>
            <a:off x="8120063" y="3093244"/>
            <a:ext cx="876300" cy="1104900"/>
            <a:chOff x="4580" y="1878"/>
            <a:chExt cx="736" cy="928"/>
          </a:xfrm>
        </p:grpSpPr>
        <p:sp>
          <p:nvSpPr>
            <p:cNvPr id="54519"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20"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4521" name="Group 249"/>
          <p:cNvGrpSpPr>
            <a:grpSpLocks/>
          </p:cNvGrpSpPr>
          <p:nvPr/>
        </p:nvGrpSpPr>
        <p:grpSpPr bwMode="auto">
          <a:xfrm>
            <a:off x="8120063" y="3093244"/>
            <a:ext cx="876300" cy="1104900"/>
            <a:chOff x="4580" y="1878"/>
            <a:chExt cx="736" cy="928"/>
          </a:xfrm>
        </p:grpSpPr>
        <p:sp>
          <p:nvSpPr>
            <p:cNvPr id="54522"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23"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4524" name="Group 252"/>
          <p:cNvGrpSpPr>
            <a:grpSpLocks/>
          </p:cNvGrpSpPr>
          <p:nvPr/>
        </p:nvGrpSpPr>
        <p:grpSpPr bwMode="auto">
          <a:xfrm>
            <a:off x="8120063" y="3093244"/>
            <a:ext cx="876300" cy="1104900"/>
            <a:chOff x="4580" y="1878"/>
            <a:chExt cx="736" cy="928"/>
          </a:xfrm>
        </p:grpSpPr>
        <p:sp>
          <p:nvSpPr>
            <p:cNvPr id="54525"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26"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4527" name="Group 255"/>
          <p:cNvGrpSpPr>
            <a:grpSpLocks/>
          </p:cNvGrpSpPr>
          <p:nvPr/>
        </p:nvGrpSpPr>
        <p:grpSpPr bwMode="auto">
          <a:xfrm>
            <a:off x="7190185" y="3093244"/>
            <a:ext cx="876300" cy="1104900"/>
            <a:chOff x="4580" y="1878"/>
            <a:chExt cx="736" cy="928"/>
          </a:xfrm>
        </p:grpSpPr>
        <p:sp>
          <p:nvSpPr>
            <p:cNvPr id="54528"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29"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sp>
        <p:nvSpPr>
          <p:cNvPr id="54530" name="Freeform 258"/>
          <p:cNvSpPr>
            <a:spLocks noEditPoints="1"/>
          </p:cNvSpPr>
          <p:nvPr/>
        </p:nvSpPr>
        <p:spPr bwMode="auto">
          <a:xfrm>
            <a:off x="3002757" y="2395538"/>
            <a:ext cx="6186487" cy="240387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31" name="Text Box 259"/>
          <p:cNvSpPr txBox="1">
            <a:spLocks noChangeArrowheads="1"/>
          </p:cNvSpPr>
          <p:nvPr/>
        </p:nvSpPr>
        <p:spPr bwMode="auto">
          <a:xfrm>
            <a:off x="3536157"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Hours</a:t>
            </a:r>
            <a:endParaRPr lang="en-GB" altLang="en-US" kern="0">
              <a:solidFill>
                <a:srgbClr val="FFFFFF"/>
              </a:solidFill>
              <a:latin typeface="Arial"/>
            </a:endParaRPr>
          </a:p>
        </p:txBody>
      </p:sp>
      <p:sp>
        <p:nvSpPr>
          <p:cNvPr id="54532" name="Text Box 260"/>
          <p:cNvSpPr txBox="1">
            <a:spLocks noChangeArrowheads="1"/>
          </p:cNvSpPr>
          <p:nvPr/>
        </p:nvSpPr>
        <p:spPr bwMode="auto">
          <a:xfrm>
            <a:off x="5535217" y="4394479"/>
            <a:ext cx="1121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Minutes</a:t>
            </a:r>
            <a:endParaRPr lang="en-GB" altLang="en-US" kern="0">
              <a:solidFill>
                <a:srgbClr val="FFFFFF"/>
              </a:solidFill>
              <a:latin typeface="Arial"/>
            </a:endParaRPr>
          </a:p>
        </p:txBody>
      </p:sp>
      <p:sp>
        <p:nvSpPr>
          <p:cNvPr id="54533" name="Text Box 261"/>
          <p:cNvSpPr txBox="1">
            <a:spLocks noChangeArrowheads="1"/>
          </p:cNvSpPr>
          <p:nvPr/>
        </p:nvSpPr>
        <p:spPr bwMode="auto">
          <a:xfrm>
            <a:off x="7531894"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Seconds</a:t>
            </a:r>
            <a:endParaRPr lang="en-GB" altLang="en-US" kern="0">
              <a:solidFill>
                <a:srgbClr val="FFFFFF"/>
              </a:solidFill>
              <a:latin typeface="Arial"/>
            </a:endParaRPr>
          </a:p>
        </p:txBody>
      </p:sp>
      <p:sp>
        <p:nvSpPr>
          <p:cNvPr id="54535" name="AutoShape 263"/>
          <p:cNvSpPr>
            <a:spLocks noChangeArrowheads="1"/>
          </p:cNvSpPr>
          <p:nvPr/>
        </p:nvSpPr>
        <p:spPr bwMode="auto">
          <a:xfrm rot="16200000">
            <a:off x="1981796" y="3461743"/>
            <a:ext cx="2363391"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36" name="AutoShape 264"/>
          <p:cNvSpPr>
            <a:spLocks noChangeArrowheads="1"/>
          </p:cNvSpPr>
          <p:nvPr/>
        </p:nvSpPr>
        <p:spPr bwMode="auto">
          <a:xfrm>
            <a:off x="3021807" y="2421732"/>
            <a:ext cx="6148387"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nvGrpSpPr>
          <p:cNvPr id="54537" name="Group 265"/>
          <p:cNvGrpSpPr>
            <a:grpSpLocks/>
          </p:cNvGrpSpPr>
          <p:nvPr/>
        </p:nvGrpSpPr>
        <p:grpSpPr bwMode="auto">
          <a:xfrm>
            <a:off x="5038726" y="3387329"/>
            <a:ext cx="90487" cy="520303"/>
            <a:chOff x="1939" y="2444"/>
            <a:chExt cx="81" cy="463"/>
          </a:xfrm>
        </p:grpSpPr>
        <p:sp>
          <p:nvSpPr>
            <p:cNvPr id="54538"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39"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4540" name="Group 268"/>
          <p:cNvGrpSpPr>
            <a:grpSpLocks/>
          </p:cNvGrpSpPr>
          <p:nvPr/>
        </p:nvGrpSpPr>
        <p:grpSpPr bwMode="auto">
          <a:xfrm>
            <a:off x="7049692" y="3387329"/>
            <a:ext cx="90487" cy="520303"/>
            <a:chOff x="1939" y="2444"/>
            <a:chExt cx="81" cy="463"/>
          </a:xfrm>
        </p:grpSpPr>
        <p:sp>
          <p:nvSpPr>
            <p:cNvPr id="54541"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42"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4543" name="Group 271"/>
          <p:cNvGrpSpPr>
            <a:grpSpLocks/>
          </p:cNvGrpSpPr>
          <p:nvPr/>
        </p:nvGrpSpPr>
        <p:grpSpPr bwMode="auto">
          <a:xfrm>
            <a:off x="3196829" y="2933700"/>
            <a:ext cx="5798344" cy="1428750"/>
            <a:chOff x="445" y="1744"/>
            <a:chExt cx="4870" cy="1200"/>
          </a:xfrm>
        </p:grpSpPr>
        <p:grpSp>
          <p:nvGrpSpPr>
            <p:cNvPr id="54544" name="Group 272"/>
            <p:cNvGrpSpPr>
              <a:grpSpLocks/>
            </p:cNvGrpSpPr>
            <p:nvPr/>
          </p:nvGrpSpPr>
          <p:grpSpPr bwMode="auto">
            <a:xfrm>
              <a:off x="445" y="1744"/>
              <a:ext cx="734" cy="1200"/>
              <a:chOff x="448" y="1746"/>
              <a:chExt cx="724" cy="1188"/>
            </a:xfrm>
          </p:grpSpPr>
          <p:grpSp>
            <p:nvGrpSpPr>
              <p:cNvPr id="54545" name="Group 273"/>
              <p:cNvGrpSpPr>
                <a:grpSpLocks/>
              </p:cNvGrpSpPr>
              <p:nvPr/>
            </p:nvGrpSpPr>
            <p:grpSpPr bwMode="auto">
              <a:xfrm>
                <a:off x="454" y="1752"/>
                <a:ext cx="712" cy="1176"/>
                <a:chOff x="454" y="1752"/>
                <a:chExt cx="712" cy="1176"/>
              </a:xfrm>
            </p:grpSpPr>
            <p:sp>
              <p:nvSpPr>
                <p:cNvPr id="54546"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4547"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4548"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4549" name="Group 277"/>
            <p:cNvGrpSpPr>
              <a:grpSpLocks/>
            </p:cNvGrpSpPr>
            <p:nvPr/>
          </p:nvGrpSpPr>
          <p:grpSpPr bwMode="auto">
            <a:xfrm>
              <a:off x="1225" y="1744"/>
              <a:ext cx="734" cy="1200"/>
              <a:chOff x="448" y="1746"/>
              <a:chExt cx="724" cy="1188"/>
            </a:xfrm>
          </p:grpSpPr>
          <p:grpSp>
            <p:nvGrpSpPr>
              <p:cNvPr id="54550" name="Group 278"/>
              <p:cNvGrpSpPr>
                <a:grpSpLocks/>
              </p:cNvGrpSpPr>
              <p:nvPr/>
            </p:nvGrpSpPr>
            <p:grpSpPr bwMode="auto">
              <a:xfrm>
                <a:off x="454" y="1752"/>
                <a:ext cx="712" cy="1176"/>
                <a:chOff x="454" y="1752"/>
                <a:chExt cx="712" cy="1176"/>
              </a:xfrm>
            </p:grpSpPr>
            <p:sp>
              <p:nvSpPr>
                <p:cNvPr id="54551"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4552"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4553"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4554" name="Group 282"/>
            <p:cNvGrpSpPr>
              <a:grpSpLocks/>
            </p:cNvGrpSpPr>
            <p:nvPr/>
          </p:nvGrpSpPr>
          <p:grpSpPr bwMode="auto">
            <a:xfrm flipH="1">
              <a:off x="4581" y="1744"/>
              <a:ext cx="734" cy="1200"/>
              <a:chOff x="448" y="1746"/>
              <a:chExt cx="724" cy="1188"/>
            </a:xfrm>
          </p:grpSpPr>
          <p:grpSp>
            <p:nvGrpSpPr>
              <p:cNvPr id="54555" name="Group 283"/>
              <p:cNvGrpSpPr>
                <a:grpSpLocks/>
              </p:cNvGrpSpPr>
              <p:nvPr/>
            </p:nvGrpSpPr>
            <p:grpSpPr bwMode="auto">
              <a:xfrm>
                <a:off x="454" y="1752"/>
                <a:ext cx="712" cy="1176"/>
                <a:chOff x="454" y="1752"/>
                <a:chExt cx="712" cy="1176"/>
              </a:xfrm>
            </p:grpSpPr>
            <p:sp>
              <p:nvSpPr>
                <p:cNvPr id="54556"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4557"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4558"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4559" name="Group 287"/>
            <p:cNvGrpSpPr>
              <a:grpSpLocks/>
            </p:cNvGrpSpPr>
            <p:nvPr/>
          </p:nvGrpSpPr>
          <p:grpSpPr bwMode="auto">
            <a:xfrm flipH="1">
              <a:off x="3799" y="1744"/>
              <a:ext cx="734" cy="1200"/>
              <a:chOff x="448" y="1746"/>
              <a:chExt cx="724" cy="1188"/>
            </a:xfrm>
          </p:grpSpPr>
          <p:grpSp>
            <p:nvGrpSpPr>
              <p:cNvPr id="54560" name="Group 288"/>
              <p:cNvGrpSpPr>
                <a:grpSpLocks/>
              </p:cNvGrpSpPr>
              <p:nvPr/>
            </p:nvGrpSpPr>
            <p:grpSpPr bwMode="auto">
              <a:xfrm>
                <a:off x="454" y="1752"/>
                <a:ext cx="712" cy="1176"/>
                <a:chOff x="454" y="1752"/>
                <a:chExt cx="712" cy="1176"/>
              </a:xfrm>
            </p:grpSpPr>
            <p:sp>
              <p:nvSpPr>
                <p:cNvPr id="54561"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4562"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4563"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4564"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4565"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sp>
        <p:nvSpPr>
          <p:cNvPr id="54534" name="Text Box 262"/>
          <p:cNvSpPr txBox="1">
            <a:spLocks noChangeArrowheads="1"/>
          </p:cNvSpPr>
          <p:nvPr/>
        </p:nvSpPr>
        <p:spPr bwMode="auto">
          <a:xfrm>
            <a:off x="4367568" y="2449132"/>
            <a:ext cx="347186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sz="2100" kern="0" dirty="0">
                <a:solidFill>
                  <a:srgbClr val="FFFFFF"/>
                </a:solidFill>
                <a:latin typeface="Arial"/>
              </a:rPr>
              <a:t>Be Back In</a:t>
            </a:r>
            <a:endParaRPr lang="en-GB" altLang="en-US" sz="2100" kern="0" dirty="0">
              <a:solidFill>
                <a:srgbClr val="FFFFFF"/>
              </a:solidFill>
              <a:latin typeface="Arial"/>
            </a:endParaRPr>
          </a:p>
        </p:txBody>
      </p:sp>
      <p:sp>
        <p:nvSpPr>
          <p:cNvPr id="294" name="Rectangle 69"/>
          <p:cNvSpPr>
            <a:spLocks noChangeArrowheads="1"/>
          </p:cNvSpPr>
          <p:nvPr/>
        </p:nvSpPr>
        <p:spPr bwMode="auto">
          <a:xfrm>
            <a:off x="2615981" y="1028700"/>
            <a:ext cx="6858000" cy="857250"/>
          </a:xfrm>
          <a:prstGeom prst="rect">
            <a:avLst/>
          </a:prstGeom>
          <a:noFill/>
          <a:ln w="9525">
            <a:noFill/>
            <a:miter lim="800000"/>
            <a:headEnd/>
            <a:tailEnd/>
          </a:ln>
          <a:effectLst/>
        </p:spPr>
        <p:txBody>
          <a:bodyPr anchor="ctr"/>
          <a:lstStyle/>
          <a:p>
            <a:pPr algn="ctr" defTabSz="685834">
              <a:defRPr/>
            </a:pPr>
            <a:r>
              <a:rPr lang="en-US" sz="4050" kern="0" dirty="0">
                <a:solidFill>
                  <a:srgbClr val="FF3300"/>
                </a:solidFill>
                <a:effectLst>
                  <a:outerShdw blurRad="38100" dist="38100" dir="2700000" algn="tl">
                    <a:srgbClr val="C0C0C0"/>
                  </a:outerShdw>
                </a:effectLst>
                <a:latin typeface="Arial"/>
              </a:rPr>
              <a:t>Time for a</a:t>
            </a:r>
            <a:br>
              <a:rPr lang="en-US" sz="4050" kern="0" dirty="0">
                <a:solidFill>
                  <a:srgbClr val="FF3300"/>
                </a:solidFill>
                <a:effectLst>
                  <a:outerShdw blurRad="38100" dist="38100" dir="2700000" algn="tl">
                    <a:srgbClr val="C0C0C0"/>
                  </a:outerShdw>
                </a:effectLst>
                <a:latin typeface="Arial"/>
              </a:rPr>
            </a:br>
            <a:r>
              <a:rPr lang="en-US" sz="4050" kern="0" dirty="0">
                <a:solidFill>
                  <a:srgbClr val="FF3300"/>
                </a:solidFill>
                <a:effectLst>
                  <a:outerShdw blurRad="38100" dist="38100" dir="2700000" algn="tl">
                    <a:srgbClr val="C0C0C0"/>
                  </a:outerShdw>
                </a:effectLst>
                <a:latin typeface="Arial"/>
              </a:rPr>
              <a:t>BREAK!</a:t>
            </a:r>
          </a:p>
        </p:txBody>
      </p:sp>
      <p:pic>
        <p:nvPicPr>
          <p:cNvPr id="295" name="Picture 2" descr="C:\Users\Steve\AppData\Local\Microsoft\Windows\Temporary Internet Files\Content.IE5\5KR3RXCE\MC90005396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7073" y="1160365"/>
            <a:ext cx="1275160" cy="1235172"/>
          </a:xfrm>
          <a:prstGeom prst="rect">
            <a:avLst/>
          </a:prstGeom>
          <a:noFill/>
          <a:extLst>
            <a:ext uri="{909E8E84-426E-40DD-AFC4-6F175D3DCCD1}">
              <a14:hiddenFill xmlns:a14="http://schemas.microsoft.com/office/drawing/2010/main">
                <a:solidFill>
                  <a:srgbClr val="FFFFFF"/>
                </a:solidFill>
              </a14:hiddenFill>
            </a:ext>
          </a:extLst>
        </p:spPr>
      </p:pic>
      <p:pic>
        <p:nvPicPr>
          <p:cNvPr id="296" name="Picture 3" descr="C:\Users\Steve\AppData\Local\Microsoft\Windows\Temporary Internet Files\Content.IE5\7495MLVR\MP90030586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39401" y="4806627"/>
            <a:ext cx="797670" cy="1211491"/>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4025" y="4795839"/>
            <a:ext cx="1233487" cy="1233487"/>
          </a:xfrm>
          <a:prstGeom prst="rect">
            <a:avLst/>
          </a:prstGeom>
          <a:noFill/>
          <a:extLst>
            <a:ext uri="{909E8E84-426E-40DD-AFC4-6F175D3DCCD1}">
              <a14:hiddenFill xmlns:a14="http://schemas.microsoft.com/office/drawing/2010/main">
                <a:solidFill>
                  <a:srgbClr val="FFFFFF"/>
                </a:solidFill>
              </a14:hiddenFill>
            </a:ext>
          </a:extLst>
        </p:spPr>
      </p:pic>
      <p:pic>
        <p:nvPicPr>
          <p:cNvPr id="298" name="Picture 5" descr="C:\Users\Steve\AppData\Local\Microsoft\Windows\Temporary Internet Files\Content.IE5\C7SIBBZU\MC90043993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6747" y="925704"/>
            <a:ext cx="1102103" cy="1536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471746"/>
      </p:ext>
    </p:extLst>
  </p:cSld>
  <p:clrMapOvr>
    <a:masterClrMapping/>
  </p:clrMapOvr>
  <mc:AlternateContent xmlns:mc="http://schemas.openxmlformats.org/markup-compatibility/2006" xmlns:p14="http://schemas.microsoft.com/office/powerpoint/2010/main">
    <mc:Choice Requires="p14">
      <p:transition p14:dur="0" advClick="0" advTm="11000"/>
    </mc:Choice>
    <mc:Fallback xmlns="">
      <p:transition advClick="0" advTm="11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4311"/>
                                        </p:tgtEl>
                                      </p:cBhvr>
                                    </p:animEffect>
                                    <p:set>
                                      <p:cBhvr>
                                        <p:cTn id="7" dur="1" fill="hold">
                                          <p:stCondLst>
                                            <p:cond delay="499"/>
                                          </p:stCondLst>
                                        </p:cTn>
                                        <p:tgtEl>
                                          <p:spTgt spid="54311"/>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4317"/>
                                        </p:tgtEl>
                                      </p:cBhvr>
                                    </p:animEffect>
                                    <p:set>
                                      <p:cBhvr>
                                        <p:cTn id="10" dur="1" fill="hold">
                                          <p:stCondLst>
                                            <p:cond delay="499"/>
                                          </p:stCondLst>
                                        </p:cTn>
                                        <p:tgtEl>
                                          <p:spTgt spid="54317"/>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4326"/>
                                        </p:tgtEl>
                                      </p:cBhvr>
                                    </p:animEffect>
                                    <p:set>
                                      <p:cBhvr>
                                        <p:cTn id="13" dur="1" fill="hold">
                                          <p:stCondLst>
                                            <p:cond delay="499"/>
                                          </p:stCondLst>
                                        </p:cTn>
                                        <p:tgtEl>
                                          <p:spTgt spid="54326"/>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4356"/>
                                        </p:tgtEl>
                                        <p:attrNameLst>
                                          <p:attrName>style.visibility</p:attrName>
                                        </p:attrNameLst>
                                      </p:cBhvr>
                                      <p:to>
                                        <p:strVal val="visible"/>
                                      </p:to>
                                    </p:set>
                                    <p:animEffect transition="in" filter="slide(fromTop)">
                                      <p:cBhvr>
                                        <p:cTn id="16" dur="500"/>
                                        <p:tgtEl>
                                          <p:spTgt spid="54356"/>
                                        </p:tgtEl>
                                      </p:cBhvr>
                                    </p:animEffect>
                                  </p:childTnLst>
                                </p:cTn>
                              </p:par>
                              <p:par>
                                <p:cTn id="17" presetID="12" presetClass="entr" presetSubtype="1" fill="hold" nodeType="withEffect">
                                  <p:stCondLst>
                                    <p:cond delay="0"/>
                                  </p:stCondLst>
                                  <p:childTnLst>
                                    <p:set>
                                      <p:cBhvr>
                                        <p:cTn id="18" dur="1" fill="hold">
                                          <p:stCondLst>
                                            <p:cond delay="0"/>
                                          </p:stCondLst>
                                        </p:cTn>
                                        <p:tgtEl>
                                          <p:spTgt spid="54353"/>
                                        </p:tgtEl>
                                        <p:attrNameLst>
                                          <p:attrName>style.visibility</p:attrName>
                                        </p:attrNameLst>
                                      </p:cBhvr>
                                      <p:to>
                                        <p:strVal val="visible"/>
                                      </p:to>
                                    </p:set>
                                    <p:animEffect transition="in" filter="slide(fromTop)">
                                      <p:cBhvr>
                                        <p:cTn id="19" dur="500"/>
                                        <p:tgtEl>
                                          <p:spTgt spid="54353"/>
                                        </p:tgtEl>
                                      </p:cBhvr>
                                    </p:animEffect>
                                  </p:childTnLst>
                                </p:cTn>
                              </p:par>
                              <p:par>
                                <p:cTn id="20" presetID="12" presetClass="entr" presetSubtype="1" fill="hold" nodeType="withEffect">
                                  <p:stCondLst>
                                    <p:cond delay="0"/>
                                  </p:stCondLst>
                                  <p:childTnLst>
                                    <p:set>
                                      <p:cBhvr>
                                        <p:cTn id="21" dur="1" fill="hold">
                                          <p:stCondLst>
                                            <p:cond delay="0"/>
                                          </p:stCondLst>
                                        </p:cTn>
                                        <p:tgtEl>
                                          <p:spTgt spid="54314"/>
                                        </p:tgtEl>
                                        <p:attrNameLst>
                                          <p:attrName>style.visibility</p:attrName>
                                        </p:attrNameLst>
                                      </p:cBhvr>
                                      <p:to>
                                        <p:strVal val="visible"/>
                                      </p:to>
                                    </p:set>
                                    <p:animEffect transition="in" filter="slide(fromTop)">
                                      <p:cBhvr>
                                        <p:cTn id="22" dur="500"/>
                                        <p:tgtEl>
                                          <p:spTgt spid="54314"/>
                                        </p:tgtEl>
                                      </p:cBhvr>
                                    </p:animEffect>
                                  </p:childTnLst>
                                </p:cTn>
                              </p:par>
                              <p:par>
                                <p:cTn id="23" presetID="12" presetClass="exit" presetSubtype="4" fill="hold" nodeType="withEffect">
                                  <p:stCondLst>
                                    <p:cond delay="1000"/>
                                  </p:stCondLst>
                                  <p:childTnLst>
                                    <p:animEffect transition="out" filter="slide(fromBottom)">
                                      <p:cBhvr>
                                        <p:cTn id="24" dur="500"/>
                                        <p:tgtEl>
                                          <p:spTgt spid="54314"/>
                                        </p:tgtEl>
                                      </p:cBhvr>
                                    </p:animEffect>
                                    <p:set>
                                      <p:cBhvr>
                                        <p:cTn id="25" dur="1" fill="hold">
                                          <p:stCondLst>
                                            <p:cond delay="499"/>
                                          </p:stCondLst>
                                        </p:cTn>
                                        <p:tgtEl>
                                          <p:spTgt spid="54314"/>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4329"/>
                                        </p:tgtEl>
                                        <p:attrNameLst>
                                          <p:attrName>style.visibility</p:attrName>
                                        </p:attrNameLst>
                                      </p:cBhvr>
                                      <p:to>
                                        <p:strVal val="visible"/>
                                      </p:to>
                                    </p:set>
                                    <p:animEffect transition="in" filter="slide(fromTop)">
                                      <p:cBhvr>
                                        <p:cTn id="28" dur="500"/>
                                        <p:tgtEl>
                                          <p:spTgt spid="54329"/>
                                        </p:tgtEl>
                                      </p:cBhvr>
                                    </p:animEffect>
                                  </p:childTnLst>
                                </p:cTn>
                              </p:par>
                              <p:par>
                                <p:cTn id="29" presetID="12" presetClass="exit" presetSubtype="4" fill="hold" nodeType="withEffect">
                                  <p:stCondLst>
                                    <p:cond delay="2000"/>
                                  </p:stCondLst>
                                  <p:childTnLst>
                                    <p:animEffect transition="out" filter="slide(fromBottom)">
                                      <p:cBhvr>
                                        <p:cTn id="30" dur="500"/>
                                        <p:tgtEl>
                                          <p:spTgt spid="54329"/>
                                        </p:tgtEl>
                                      </p:cBhvr>
                                    </p:animEffect>
                                    <p:set>
                                      <p:cBhvr>
                                        <p:cTn id="31" dur="1" fill="hold">
                                          <p:stCondLst>
                                            <p:cond delay="499"/>
                                          </p:stCondLst>
                                        </p:cTn>
                                        <p:tgtEl>
                                          <p:spTgt spid="54329"/>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4332"/>
                                        </p:tgtEl>
                                        <p:attrNameLst>
                                          <p:attrName>style.visibility</p:attrName>
                                        </p:attrNameLst>
                                      </p:cBhvr>
                                      <p:to>
                                        <p:strVal val="visible"/>
                                      </p:to>
                                    </p:set>
                                    <p:animEffect transition="in" filter="slide(fromTop)">
                                      <p:cBhvr>
                                        <p:cTn id="34" dur="500"/>
                                        <p:tgtEl>
                                          <p:spTgt spid="54332"/>
                                        </p:tgtEl>
                                      </p:cBhvr>
                                    </p:animEffect>
                                  </p:childTnLst>
                                </p:cTn>
                              </p:par>
                              <p:par>
                                <p:cTn id="35" presetID="12" presetClass="exit" presetSubtype="4" fill="hold" nodeType="withEffect">
                                  <p:stCondLst>
                                    <p:cond delay="3000"/>
                                  </p:stCondLst>
                                  <p:childTnLst>
                                    <p:animEffect transition="out" filter="slide(fromBottom)">
                                      <p:cBhvr>
                                        <p:cTn id="36" dur="500"/>
                                        <p:tgtEl>
                                          <p:spTgt spid="54332"/>
                                        </p:tgtEl>
                                      </p:cBhvr>
                                    </p:animEffect>
                                    <p:set>
                                      <p:cBhvr>
                                        <p:cTn id="37" dur="1" fill="hold">
                                          <p:stCondLst>
                                            <p:cond delay="499"/>
                                          </p:stCondLst>
                                        </p:cTn>
                                        <p:tgtEl>
                                          <p:spTgt spid="54332"/>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4335"/>
                                        </p:tgtEl>
                                        <p:attrNameLst>
                                          <p:attrName>style.visibility</p:attrName>
                                        </p:attrNameLst>
                                      </p:cBhvr>
                                      <p:to>
                                        <p:strVal val="visible"/>
                                      </p:to>
                                    </p:set>
                                    <p:animEffect transition="in" filter="slide(fromTop)">
                                      <p:cBhvr>
                                        <p:cTn id="40" dur="500"/>
                                        <p:tgtEl>
                                          <p:spTgt spid="54335"/>
                                        </p:tgtEl>
                                      </p:cBhvr>
                                    </p:animEffect>
                                  </p:childTnLst>
                                </p:cTn>
                              </p:par>
                              <p:par>
                                <p:cTn id="41" presetID="12" presetClass="exit" presetSubtype="4" fill="hold" nodeType="withEffect">
                                  <p:stCondLst>
                                    <p:cond delay="4000"/>
                                  </p:stCondLst>
                                  <p:childTnLst>
                                    <p:animEffect transition="out" filter="slide(fromBottom)">
                                      <p:cBhvr>
                                        <p:cTn id="42" dur="500"/>
                                        <p:tgtEl>
                                          <p:spTgt spid="54335"/>
                                        </p:tgtEl>
                                      </p:cBhvr>
                                    </p:animEffect>
                                    <p:set>
                                      <p:cBhvr>
                                        <p:cTn id="43" dur="1" fill="hold">
                                          <p:stCondLst>
                                            <p:cond delay="499"/>
                                          </p:stCondLst>
                                        </p:cTn>
                                        <p:tgtEl>
                                          <p:spTgt spid="54335"/>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4338"/>
                                        </p:tgtEl>
                                        <p:attrNameLst>
                                          <p:attrName>style.visibility</p:attrName>
                                        </p:attrNameLst>
                                      </p:cBhvr>
                                      <p:to>
                                        <p:strVal val="visible"/>
                                      </p:to>
                                    </p:set>
                                    <p:animEffect transition="in" filter="slide(fromTop)">
                                      <p:cBhvr>
                                        <p:cTn id="46" dur="500"/>
                                        <p:tgtEl>
                                          <p:spTgt spid="54338"/>
                                        </p:tgtEl>
                                      </p:cBhvr>
                                    </p:animEffect>
                                  </p:childTnLst>
                                </p:cTn>
                              </p:par>
                              <p:par>
                                <p:cTn id="47" presetID="12" presetClass="exit" presetSubtype="4" fill="hold" nodeType="withEffect">
                                  <p:stCondLst>
                                    <p:cond delay="5000"/>
                                  </p:stCondLst>
                                  <p:childTnLst>
                                    <p:animEffect transition="out" filter="slide(fromBottom)">
                                      <p:cBhvr>
                                        <p:cTn id="48" dur="500"/>
                                        <p:tgtEl>
                                          <p:spTgt spid="54338"/>
                                        </p:tgtEl>
                                      </p:cBhvr>
                                    </p:animEffect>
                                    <p:set>
                                      <p:cBhvr>
                                        <p:cTn id="49" dur="1" fill="hold">
                                          <p:stCondLst>
                                            <p:cond delay="499"/>
                                          </p:stCondLst>
                                        </p:cTn>
                                        <p:tgtEl>
                                          <p:spTgt spid="54338"/>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4341"/>
                                        </p:tgtEl>
                                        <p:attrNameLst>
                                          <p:attrName>style.visibility</p:attrName>
                                        </p:attrNameLst>
                                      </p:cBhvr>
                                      <p:to>
                                        <p:strVal val="visible"/>
                                      </p:to>
                                    </p:set>
                                    <p:animEffect transition="in" filter="slide(fromTop)">
                                      <p:cBhvr>
                                        <p:cTn id="52" dur="500"/>
                                        <p:tgtEl>
                                          <p:spTgt spid="54341"/>
                                        </p:tgtEl>
                                      </p:cBhvr>
                                    </p:animEffect>
                                  </p:childTnLst>
                                </p:cTn>
                              </p:par>
                              <p:par>
                                <p:cTn id="53" presetID="12" presetClass="exit" presetSubtype="4" fill="hold" nodeType="withEffect">
                                  <p:stCondLst>
                                    <p:cond delay="6000"/>
                                  </p:stCondLst>
                                  <p:childTnLst>
                                    <p:animEffect transition="out" filter="slide(fromBottom)">
                                      <p:cBhvr>
                                        <p:cTn id="54" dur="500"/>
                                        <p:tgtEl>
                                          <p:spTgt spid="54341"/>
                                        </p:tgtEl>
                                      </p:cBhvr>
                                    </p:animEffect>
                                    <p:set>
                                      <p:cBhvr>
                                        <p:cTn id="55" dur="1" fill="hold">
                                          <p:stCondLst>
                                            <p:cond delay="499"/>
                                          </p:stCondLst>
                                        </p:cTn>
                                        <p:tgtEl>
                                          <p:spTgt spid="54341"/>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4344"/>
                                        </p:tgtEl>
                                        <p:attrNameLst>
                                          <p:attrName>style.visibility</p:attrName>
                                        </p:attrNameLst>
                                      </p:cBhvr>
                                      <p:to>
                                        <p:strVal val="visible"/>
                                      </p:to>
                                    </p:set>
                                    <p:animEffect transition="in" filter="slide(fromTop)">
                                      <p:cBhvr>
                                        <p:cTn id="58" dur="500"/>
                                        <p:tgtEl>
                                          <p:spTgt spid="54344"/>
                                        </p:tgtEl>
                                      </p:cBhvr>
                                    </p:animEffect>
                                  </p:childTnLst>
                                </p:cTn>
                              </p:par>
                              <p:par>
                                <p:cTn id="59" presetID="12" presetClass="exit" presetSubtype="4" fill="hold" nodeType="withEffect">
                                  <p:stCondLst>
                                    <p:cond delay="7000"/>
                                  </p:stCondLst>
                                  <p:childTnLst>
                                    <p:animEffect transition="out" filter="slide(fromBottom)">
                                      <p:cBhvr>
                                        <p:cTn id="60" dur="500"/>
                                        <p:tgtEl>
                                          <p:spTgt spid="54344"/>
                                        </p:tgtEl>
                                      </p:cBhvr>
                                    </p:animEffect>
                                    <p:set>
                                      <p:cBhvr>
                                        <p:cTn id="61" dur="1" fill="hold">
                                          <p:stCondLst>
                                            <p:cond delay="499"/>
                                          </p:stCondLst>
                                        </p:cTn>
                                        <p:tgtEl>
                                          <p:spTgt spid="54344"/>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4347"/>
                                        </p:tgtEl>
                                        <p:attrNameLst>
                                          <p:attrName>style.visibility</p:attrName>
                                        </p:attrNameLst>
                                      </p:cBhvr>
                                      <p:to>
                                        <p:strVal val="visible"/>
                                      </p:to>
                                    </p:set>
                                    <p:animEffect transition="in" filter="slide(fromTop)">
                                      <p:cBhvr>
                                        <p:cTn id="64" dur="500"/>
                                        <p:tgtEl>
                                          <p:spTgt spid="54347"/>
                                        </p:tgtEl>
                                      </p:cBhvr>
                                    </p:animEffect>
                                  </p:childTnLst>
                                </p:cTn>
                              </p:par>
                              <p:par>
                                <p:cTn id="65" presetID="12" presetClass="exit" presetSubtype="4" fill="hold" nodeType="withEffect">
                                  <p:stCondLst>
                                    <p:cond delay="8000"/>
                                  </p:stCondLst>
                                  <p:childTnLst>
                                    <p:animEffect transition="out" filter="slide(fromBottom)">
                                      <p:cBhvr>
                                        <p:cTn id="66" dur="500"/>
                                        <p:tgtEl>
                                          <p:spTgt spid="54347"/>
                                        </p:tgtEl>
                                      </p:cBhvr>
                                    </p:animEffect>
                                    <p:set>
                                      <p:cBhvr>
                                        <p:cTn id="67" dur="1" fill="hold">
                                          <p:stCondLst>
                                            <p:cond delay="499"/>
                                          </p:stCondLst>
                                        </p:cTn>
                                        <p:tgtEl>
                                          <p:spTgt spid="54347"/>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4350"/>
                                        </p:tgtEl>
                                        <p:attrNameLst>
                                          <p:attrName>style.visibility</p:attrName>
                                        </p:attrNameLst>
                                      </p:cBhvr>
                                      <p:to>
                                        <p:strVal val="visible"/>
                                      </p:to>
                                    </p:set>
                                    <p:animEffect transition="in" filter="slide(fromTop)">
                                      <p:cBhvr>
                                        <p:cTn id="70" dur="500"/>
                                        <p:tgtEl>
                                          <p:spTgt spid="54350"/>
                                        </p:tgtEl>
                                      </p:cBhvr>
                                    </p:animEffect>
                                  </p:childTnLst>
                                </p:cTn>
                              </p:par>
                              <p:par>
                                <p:cTn id="71" presetID="12" presetClass="exit" presetSubtype="4" fill="hold" nodeType="withEffect">
                                  <p:stCondLst>
                                    <p:cond delay="9000"/>
                                  </p:stCondLst>
                                  <p:childTnLst>
                                    <p:animEffect transition="out" filter="slide(fromBottom)">
                                      <p:cBhvr>
                                        <p:cTn id="72" dur="500"/>
                                        <p:tgtEl>
                                          <p:spTgt spid="54350"/>
                                        </p:tgtEl>
                                      </p:cBhvr>
                                    </p:animEffect>
                                    <p:set>
                                      <p:cBhvr>
                                        <p:cTn id="73" dur="1" fill="hold">
                                          <p:stCondLst>
                                            <p:cond delay="499"/>
                                          </p:stCondLst>
                                        </p:cTn>
                                        <p:tgtEl>
                                          <p:spTgt spid="54350"/>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4362"/>
                                        </p:tgtEl>
                                        <p:attrNameLst>
                                          <p:attrName>style.visibility</p:attrName>
                                        </p:attrNameLst>
                                      </p:cBhvr>
                                      <p:to>
                                        <p:strVal val="visible"/>
                                      </p:to>
                                    </p:set>
                                    <p:animEffect transition="in" filter="slide(fromTop)">
                                      <p:cBhvr>
                                        <p:cTn id="76" dur="500"/>
                                        <p:tgtEl>
                                          <p:spTgt spid="54362"/>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4368"/>
                                        </p:tgtEl>
                                        <p:attrNameLst>
                                          <p:attrName>style.visibility</p:attrName>
                                        </p:attrNameLst>
                                      </p:cBhvr>
                                      <p:to>
                                        <p:strVal val="visible"/>
                                      </p:to>
                                    </p:set>
                                    <p:animEffect transition="in" filter="slide(fromTop)">
                                      <p:cBhvr>
                                        <p:cTn id="79" dur="500"/>
                                        <p:tgtEl>
                                          <p:spTgt spid="54368"/>
                                        </p:tgtEl>
                                      </p:cBhvr>
                                    </p:animEffect>
                                  </p:childTnLst>
                                </p:cTn>
                              </p:par>
                              <p:par>
                                <p:cTn id="80" presetID="12" presetClass="exit" presetSubtype="4" fill="hold" nodeType="withEffect">
                                  <p:stCondLst>
                                    <p:cond delay="10000"/>
                                  </p:stCondLst>
                                  <p:childTnLst>
                                    <p:animEffect transition="out" filter="slide(fromBottom)">
                                      <p:cBhvr>
                                        <p:cTn id="81" dur="500"/>
                                        <p:tgtEl>
                                          <p:spTgt spid="54362"/>
                                        </p:tgtEl>
                                      </p:cBhvr>
                                    </p:animEffect>
                                    <p:set>
                                      <p:cBhvr>
                                        <p:cTn id="82" dur="1" fill="hold">
                                          <p:stCondLst>
                                            <p:cond delay="499"/>
                                          </p:stCondLst>
                                        </p:cTn>
                                        <p:tgtEl>
                                          <p:spTgt spid="54362"/>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4353"/>
                                        </p:tgtEl>
                                      </p:cBhvr>
                                    </p:animEffect>
                                    <p:set>
                                      <p:cBhvr>
                                        <p:cTn id="85" dur="1" fill="hold">
                                          <p:stCondLst>
                                            <p:cond delay="499"/>
                                          </p:stCondLst>
                                        </p:cTn>
                                        <p:tgtEl>
                                          <p:spTgt spid="54353"/>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4365"/>
                                        </p:tgtEl>
                                        <p:attrNameLst>
                                          <p:attrName>style.visibility</p:attrName>
                                        </p:attrNameLst>
                                      </p:cBhvr>
                                      <p:to>
                                        <p:strVal val="visible"/>
                                      </p:to>
                                    </p:set>
                                    <p:animEffect transition="in" filter="slide(fromTop)">
                                      <p:cBhvr>
                                        <p:cTn id="88" dur="500"/>
                                        <p:tgtEl>
                                          <p:spTgt spid="54365"/>
                                        </p:tgtEl>
                                      </p:cBhvr>
                                    </p:animEffect>
                                  </p:childTnLst>
                                </p:cTn>
                              </p:par>
                              <p:par>
                                <p:cTn id="89" presetID="12" presetClass="exit" presetSubtype="4" fill="hold" nodeType="withEffect">
                                  <p:stCondLst>
                                    <p:cond delay="11000"/>
                                  </p:stCondLst>
                                  <p:childTnLst>
                                    <p:animEffect transition="out" filter="slide(fromBottom)">
                                      <p:cBhvr>
                                        <p:cTn id="90" dur="500"/>
                                        <p:tgtEl>
                                          <p:spTgt spid="54368"/>
                                        </p:tgtEl>
                                      </p:cBhvr>
                                    </p:animEffect>
                                    <p:set>
                                      <p:cBhvr>
                                        <p:cTn id="91" dur="1" fill="hold">
                                          <p:stCondLst>
                                            <p:cond delay="499"/>
                                          </p:stCondLst>
                                        </p:cTn>
                                        <p:tgtEl>
                                          <p:spTgt spid="54368"/>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4371"/>
                                        </p:tgtEl>
                                        <p:attrNameLst>
                                          <p:attrName>style.visibility</p:attrName>
                                        </p:attrNameLst>
                                      </p:cBhvr>
                                      <p:to>
                                        <p:strVal val="visible"/>
                                      </p:to>
                                    </p:set>
                                    <p:animEffect transition="in" filter="slide(fromTop)">
                                      <p:cBhvr>
                                        <p:cTn id="94" dur="500"/>
                                        <p:tgtEl>
                                          <p:spTgt spid="54371"/>
                                        </p:tgtEl>
                                      </p:cBhvr>
                                    </p:animEffect>
                                  </p:childTnLst>
                                </p:cTn>
                              </p:par>
                              <p:par>
                                <p:cTn id="95" presetID="12" presetClass="exit" presetSubtype="4" fill="hold" nodeType="withEffect">
                                  <p:stCondLst>
                                    <p:cond delay="12000"/>
                                  </p:stCondLst>
                                  <p:childTnLst>
                                    <p:animEffect transition="out" filter="slide(fromBottom)">
                                      <p:cBhvr>
                                        <p:cTn id="96" dur="500"/>
                                        <p:tgtEl>
                                          <p:spTgt spid="54371"/>
                                        </p:tgtEl>
                                      </p:cBhvr>
                                    </p:animEffect>
                                    <p:set>
                                      <p:cBhvr>
                                        <p:cTn id="97" dur="1" fill="hold">
                                          <p:stCondLst>
                                            <p:cond delay="499"/>
                                          </p:stCondLst>
                                        </p:cTn>
                                        <p:tgtEl>
                                          <p:spTgt spid="54371"/>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4374"/>
                                        </p:tgtEl>
                                        <p:attrNameLst>
                                          <p:attrName>style.visibility</p:attrName>
                                        </p:attrNameLst>
                                      </p:cBhvr>
                                      <p:to>
                                        <p:strVal val="visible"/>
                                      </p:to>
                                    </p:set>
                                    <p:animEffect transition="in" filter="slide(fromTop)">
                                      <p:cBhvr>
                                        <p:cTn id="100" dur="500"/>
                                        <p:tgtEl>
                                          <p:spTgt spid="54374"/>
                                        </p:tgtEl>
                                      </p:cBhvr>
                                    </p:animEffect>
                                  </p:childTnLst>
                                </p:cTn>
                              </p:par>
                              <p:par>
                                <p:cTn id="101" presetID="12" presetClass="exit" presetSubtype="4" fill="hold" nodeType="withEffect">
                                  <p:stCondLst>
                                    <p:cond delay="13000"/>
                                  </p:stCondLst>
                                  <p:childTnLst>
                                    <p:animEffect transition="out" filter="slide(fromBottom)">
                                      <p:cBhvr>
                                        <p:cTn id="102" dur="500"/>
                                        <p:tgtEl>
                                          <p:spTgt spid="54374"/>
                                        </p:tgtEl>
                                      </p:cBhvr>
                                    </p:animEffect>
                                    <p:set>
                                      <p:cBhvr>
                                        <p:cTn id="103" dur="1" fill="hold">
                                          <p:stCondLst>
                                            <p:cond delay="499"/>
                                          </p:stCondLst>
                                        </p:cTn>
                                        <p:tgtEl>
                                          <p:spTgt spid="54374"/>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4377"/>
                                        </p:tgtEl>
                                        <p:attrNameLst>
                                          <p:attrName>style.visibility</p:attrName>
                                        </p:attrNameLst>
                                      </p:cBhvr>
                                      <p:to>
                                        <p:strVal val="visible"/>
                                      </p:to>
                                    </p:set>
                                    <p:animEffect transition="in" filter="slide(fromTop)">
                                      <p:cBhvr>
                                        <p:cTn id="106" dur="500"/>
                                        <p:tgtEl>
                                          <p:spTgt spid="54377"/>
                                        </p:tgtEl>
                                      </p:cBhvr>
                                    </p:animEffect>
                                  </p:childTnLst>
                                </p:cTn>
                              </p:par>
                              <p:par>
                                <p:cTn id="107" presetID="12" presetClass="exit" presetSubtype="4" fill="hold" nodeType="withEffect">
                                  <p:stCondLst>
                                    <p:cond delay="14000"/>
                                  </p:stCondLst>
                                  <p:childTnLst>
                                    <p:animEffect transition="out" filter="slide(fromBottom)">
                                      <p:cBhvr>
                                        <p:cTn id="108" dur="500"/>
                                        <p:tgtEl>
                                          <p:spTgt spid="54377"/>
                                        </p:tgtEl>
                                      </p:cBhvr>
                                    </p:animEffect>
                                    <p:set>
                                      <p:cBhvr>
                                        <p:cTn id="109" dur="1" fill="hold">
                                          <p:stCondLst>
                                            <p:cond delay="499"/>
                                          </p:stCondLst>
                                        </p:cTn>
                                        <p:tgtEl>
                                          <p:spTgt spid="54377"/>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4380"/>
                                        </p:tgtEl>
                                        <p:attrNameLst>
                                          <p:attrName>style.visibility</p:attrName>
                                        </p:attrNameLst>
                                      </p:cBhvr>
                                      <p:to>
                                        <p:strVal val="visible"/>
                                      </p:to>
                                    </p:set>
                                    <p:animEffect transition="in" filter="slide(fromTop)">
                                      <p:cBhvr>
                                        <p:cTn id="112" dur="500"/>
                                        <p:tgtEl>
                                          <p:spTgt spid="54380"/>
                                        </p:tgtEl>
                                      </p:cBhvr>
                                    </p:animEffect>
                                  </p:childTnLst>
                                </p:cTn>
                              </p:par>
                              <p:par>
                                <p:cTn id="113" presetID="12" presetClass="exit" presetSubtype="4" fill="hold" nodeType="withEffect">
                                  <p:stCondLst>
                                    <p:cond delay="15000"/>
                                  </p:stCondLst>
                                  <p:childTnLst>
                                    <p:animEffect transition="out" filter="slide(fromBottom)">
                                      <p:cBhvr>
                                        <p:cTn id="114" dur="500"/>
                                        <p:tgtEl>
                                          <p:spTgt spid="54380"/>
                                        </p:tgtEl>
                                      </p:cBhvr>
                                    </p:animEffect>
                                    <p:set>
                                      <p:cBhvr>
                                        <p:cTn id="115" dur="1" fill="hold">
                                          <p:stCondLst>
                                            <p:cond delay="499"/>
                                          </p:stCondLst>
                                        </p:cTn>
                                        <p:tgtEl>
                                          <p:spTgt spid="54380"/>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4383"/>
                                        </p:tgtEl>
                                        <p:attrNameLst>
                                          <p:attrName>style.visibility</p:attrName>
                                        </p:attrNameLst>
                                      </p:cBhvr>
                                      <p:to>
                                        <p:strVal val="visible"/>
                                      </p:to>
                                    </p:set>
                                    <p:animEffect transition="in" filter="slide(fromTop)">
                                      <p:cBhvr>
                                        <p:cTn id="118" dur="500"/>
                                        <p:tgtEl>
                                          <p:spTgt spid="54383"/>
                                        </p:tgtEl>
                                      </p:cBhvr>
                                    </p:animEffect>
                                  </p:childTnLst>
                                </p:cTn>
                              </p:par>
                              <p:par>
                                <p:cTn id="119" presetID="12" presetClass="exit" presetSubtype="4" fill="hold" nodeType="withEffect">
                                  <p:stCondLst>
                                    <p:cond delay="16000"/>
                                  </p:stCondLst>
                                  <p:childTnLst>
                                    <p:animEffect transition="out" filter="slide(fromBottom)">
                                      <p:cBhvr>
                                        <p:cTn id="120" dur="500"/>
                                        <p:tgtEl>
                                          <p:spTgt spid="54383"/>
                                        </p:tgtEl>
                                      </p:cBhvr>
                                    </p:animEffect>
                                    <p:set>
                                      <p:cBhvr>
                                        <p:cTn id="121" dur="1" fill="hold">
                                          <p:stCondLst>
                                            <p:cond delay="499"/>
                                          </p:stCondLst>
                                        </p:cTn>
                                        <p:tgtEl>
                                          <p:spTgt spid="54383"/>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4386"/>
                                        </p:tgtEl>
                                        <p:attrNameLst>
                                          <p:attrName>style.visibility</p:attrName>
                                        </p:attrNameLst>
                                      </p:cBhvr>
                                      <p:to>
                                        <p:strVal val="visible"/>
                                      </p:to>
                                    </p:set>
                                    <p:animEffect transition="in" filter="slide(fromTop)">
                                      <p:cBhvr>
                                        <p:cTn id="124" dur="500"/>
                                        <p:tgtEl>
                                          <p:spTgt spid="54386"/>
                                        </p:tgtEl>
                                      </p:cBhvr>
                                    </p:animEffect>
                                  </p:childTnLst>
                                </p:cTn>
                              </p:par>
                              <p:par>
                                <p:cTn id="125" presetID="12" presetClass="exit" presetSubtype="4" fill="hold" nodeType="withEffect">
                                  <p:stCondLst>
                                    <p:cond delay="17000"/>
                                  </p:stCondLst>
                                  <p:childTnLst>
                                    <p:animEffect transition="out" filter="slide(fromBottom)">
                                      <p:cBhvr>
                                        <p:cTn id="126" dur="500"/>
                                        <p:tgtEl>
                                          <p:spTgt spid="54386"/>
                                        </p:tgtEl>
                                      </p:cBhvr>
                                    </p:animEffect>
                                    <p:set>
                                      <p:cBhvr>
                                        <p:cTn id="127" dur="1" fill="hold">
                                          <p:stCondLst>
                                            <p:cond delay="499"/>
                                          </p:stCondLst>
                                        </p:cTn>
                                        <p:tgtEl>
                                          <p:spTgt spid="54386"/>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4389"/>
                                        </p:tgtEl>
                                        <p:attrNameLst>
                                          <p:attrName>style.visibility</p:attrName>
                                        </p:attrNameLst>
                                      </p:cBhvr>
                                      <p:to>
                                        <p:strVal val="visible"/>
                                      </p:to>
                                    </p:set>
                                    <p:animEffect transition="in" filter="slide(fromTop)">
                                      <p:cBhvr>
                                        <p:cTn id="130" dur="500"/>
                                        <p:tgtEl>
                                          <p:spTgt spid="54389"/>
                                        </p:tgtEl>
                                      </p:cBhvr>
                                    </p:animEffect>
                                  </p:childTnLst>
                                </p:cTn>
                              </p:par>
                              <p:par>
                                <p:cTn id="131" presetID="12" presetClass="exit" presetSubtype="4" fill="hold" nodeType="withEffect">
                                  <p:stCondLst>
                                    <p:cond delay="18000"/>
                                  </p:stCondLst>
                                  <p:childTnLst>
                                    <p:animEffect transition="out" filter="slide(fromBottom)">
                                      <p:cBhvr>
                                        <p:cTn id="132" dur="500"/>
                                        <p:tgtEl>
                                          <p:spTgt spid="54389"/>
                                        </p:tgtEl>
                                      </p:cBhvr>
                                    </p:animEffect>
                                    <p:set>
                                      <p:cBhvr>
                                        <p:cTn id="133" dur="1" fill="hold">
                                          <p:stCondLst>
                                            <p:cond delay="499"/>
                                          </p:stCondLst>
                                        </p:cTn>
                                        <p:tgtEl>
                                          <p:spTgt spid="54389"/>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4392"/>
                                        </p:tgtEl>
                                        <p:attrNameLst>
                                          <p:attrName>style.visibility</p:attrName>
                                        </p:attrNameLst>
                                      </p:cBhvr>
                                      <p:to>
                                        <p:strVal val="visible"/>
                                      </p:to>
                                    </p:set>
                                    <p:animEffect transition="in" filter="slide(fromTop)">
                                      <p:cBhvr>
                                        <p:cTn id="136" dur="500"/>
                                        <p:tgtEl>
                                          <p:spTgt spid="54392"/>
                                        </p:tgtEl>
                                      </p:cBhvr>
                                    </p:animEffect>
                                  </p:childTnLst>
                                </p:cTn>
                              </p:par>
                              <p:par>
                                <p:cTn id="137" presetID="12" presetClass="exit" presetSubtype="4" fill="hold" nodeType="withEffect">
                                  <p:stCondLst>
                                    <p:cond delay="19000"/>
                                  </p:stCondLst>
                                  <p:childTnLst>
                                    <p:animEffect transition="out" filter="slide(fromBottom)">
                                      <p:cBhvr>
                                        <p:cTn id="138" dur="500"/>
                                        <p:tgtEl>
                                          <p:spTgt spid="54392"/>
                                        </p:tgtEl>
                                      </p:cBhvr>
                                    </p:animEffect>
                                    <p:set>
                                      <p:cBhvr>
                                        <p:cTn id="139" dur="1" fill="hold">
                                          <p:stCondLst>
                                            <p:cond delay="499"/>
                                          </p:stCondLst>
                                        </p:cTn>
                                        <p:tgtEl>
                                          <p:spTgt spid="54392"/>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4395"/>
                                        </p:tgtEl>
                                        <p:attrNameLst>
                                          <p:attrName>style.visibility</p:attrName>
                                        </p:attrNameLst>
                                      </p:cBhvr>
                                      <p:to>
                                        <p:strVal val="visible"/>
                                      </p:to>
                                    </p:set>
                                    <p:animEffect transition="in" filter="slide(fromTop)">
                                      <p:cBhvr>
                                        <p:cTn id="142" dur="500"/>
                                        <p:tgtEl>
                                          <p:spTgt spid="54395"/>
                                        </p:tgtEl>
                                      </p:cBhvr>
                                    </p:animEffect>
                                  </p:childTnLst>
                                </p:cTn>
                              </p:par>
                              <p:par>
                                <p:cTn id="143" presetID="12" presetClass="exit" presetSubtype="4" fill="hold" nodeType="withEffect">
                                  <p:stCondLst>
                                    <p:cond delay="20000"/>
                                  </p:stCondLst>
                                  <p:childTnLst>
                                    <p:animEffect transition="out" filter="slide(fromBottom)">
                                      <p:cBhvr>
                                        <p:cTn id="144" dur="500"/>
                                        <p:tgtEl>
                                          <p:spTgt spid="54395"/>
                                        </p:tgtEl>
                                      </p:cBhvr>
                                    </p:animEffect>
                                    <p:set>
                                      <p:cBhvr>
                                        <p:cTn id="145" dur="1" fill="hold">
                                          <p:stCondLst>
                                            <p:cond delay="499"/>
                                          </p:stCondLst>
                                        </p:cTn>
                                        <p:tgtEl>
                                          <p:spTgt spid="54395"/>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4365"/>
                                        </p:tgtEl>
                                      </p:cBhvr>
                                    </p:animEffect>
                                    <p:set>
                                      <p:cBhvr>
                                        <p:cTn id="148" dur="1" fill="hold">
                                          <p:stCondLst>
                                            <p:cond delay="499"/>
                                          </p:stCondLst>
                                        </p:cTn>
                                        <p:tgtEl>
                                          <p:spTgt spid="54365"/>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4398"/>
                                        </p:tgtEl>
                                        <p:attrNameLst>
                                          <p:attrName>style.visibility</p:attrName>
                                        </p:attrNameLst>
                                      </p:cBhvr>
                                      <p:to>
                                        <p:strVal val="visible"/>
                                      </p:to>
                                    </p:set>
                                    <p:animEffect transition="in" filter="slide(fromTop)">
                                      <p:cBhvr>
                                        <p:cTn id="151" dur="500"/>
                                        <p:tgtEl>
                                          <p:spTgt spid="54398"/>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4401"/>
                                        </p:tgtEl>
                                        <p:attrNameLst>
                                          <p:attrName>style.visibility</p:attrName>
                                        </p:attrNameLst>
                                      </p:cBhvr>
                                      <p:to>
                                        <p:strVal val="visible"/>
                                      </p:to>
                                    </p:set>
                                    <p:animEffect transition="in" filter="slide(fromTop)">
                                      <p:cBhvr>
                                        <p:cTn id="154" dur="500"/>
                                        <p:tgtEl>
                                          <p:spTgt spid="54401"/>
                                        </p:tgtEl>
                                      </p:cBhvr>
                                    </p:animEffect>
                                  </p:childTnLst>
                                </p:cTn>
                              </p:par>
                              <p:par>
                                <p:cTn id="155" presetID="12" presetClass="exit" presetSubtype="4" fill="hold" nodeType="withEffect">
                                  <p:stCondLst>
                                    <p:cond delay="21000"/>
                                  </p:stCondLst>
                                  <p:childTnLst>
                                    <p:animEffect transition="out" filter="slide(fromBottom)">
                                      <p:cBhvr>
                                        <p:cTn id="156" dur="500"/>
                                        <p:tgtEl>
                                          <p:spTgt spid="54401"/>
                                        </p:tgtEl>
                                      </p:cBhvr>
                                    </p:animEffect>
                                    <p:set>
                                      <p:cBhvr>
                                        <p:cTn id="157" dur="1" fill="hold">
                                          <p:stCondLst>
                                            <p:cond delay="499"/>
                                          </p:stCondLst>
                                        </p:cTn>
                                        <p:tgtEl>
                                          <p:spTgt spid="54401"/>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4404"/>
                                        </p:tgtEl>
                                        <p:attrNameLst>
                                          <p:attrName>style.visibility</p:attrName>
                                        </p:attrNameLst>
                                      </p:cBhvr>
                                      <p:to>
                                        <p:strVal val="visible"/>
                                      </p:to>
                                    </p:set>
                                    <p:animEffect transition="in" filter="slide(fromTop)">
                                      <p:cBhvr>
                                        <p:cTn id="160" dur="500"/>
                                        <p:tgtEl>
                                          <p:spTgt spid="54404"/>
                                        </p:tgtEl>
                                      </p:cBhvr>
                                    </p:animEffect>
                                  </p:childTnLst>
                                </p:cTn>
                              </p:par>
                              <p:par>
                                <p:cTn id="161" presetID="12" presetClass="exit" presetSubtype="4" fill="hold" nodeType="withEffect">
                                  <p:stCondLst>
                                    <p:cond delay="22000"/>
                                  </p:stCondLst>
                                  <p:childTnLst>
                                    <p:animEffect transition="out" filter="slide(fromBottom)">
                                      <p:cBhvr>
                                        <p:cTn id="162" dur="500"/>
                                        <p:tgtEl>
                                          <p:spTgt spid="54404"/>
                                        </p:tgtEl>
                                      </p:cBhvr>
                                    </p:animEffect>
                                    <p:set>
                                      <p:cBhvr>
                                        <p:cTn id="163" dur="1" fill="hold">
                                          <p:stCondLst>
                                            <p:cond delay="499"/>
                                          </p:stCondLst>
                                        </p:cTn>
                                        <p:tgtEl>
                                          <p:spTgt spid="54404"/>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4407"/>
                                        </p:tgtEl>
                                        <p:attrNameLst>
                                          <p:attrName>style.visibility</p:attrName>
                                        </p:attrNameLst>
                                      </p:cBhvr>
                                      <p:to>
                                        <p:strVal val="visible"/>
                                      </p:to>
                                    </p:set>
                                    <p:animEffect transition="in" filter="slide(fromTop)">
                                      <p:cBhvr>
                                        <p:cTn id="166" dur="500"/>
                                        <p:tgtEl>
                                          <p:spTgt spid="54407"/>
                                        </p:tgtEl>
                                      </p:cBhvr>
                                    </p:animEffect>
                                  </p:childTnLst>
                                </p:cTn>
                              </p:par>
                              <p:par>
                                <p:cTn id="167" presetID="12" presetClass="exit" presetSubtype="4" fill="hold" nodeType="withEffect">
                                  <p:stCondLst>
                                    <p:cond delay="23000"/>
                                  </p:stCondLst>
                                  <p:childTnLst>
                                    <p:animEffect transition="out" filter="slide(fromBottom)">
                                      <p:cBhvr>
                                        <p:cTn id="168" dur="500"/>
                                        <p:tgtEl>
                                          <p:spTgt spid="54407"/>
                                        </p:tgtEl>
                                      </p:cBhvr>
                                    </p:animEffect>
                                    <p:set>
                                      <p:cBhvr>
                                        <p:cTn id="169" dur="1" fill="hold">
                                          <p:stCondLst>
                                            <p:cond delay="499"/>
                                          </p:stCondLst>
                                        </p:cTn>
                                        <p:tgtEl>
                                          <p:spTgt spid="54407"/>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4410"/>
                                        </p:tgtEl>
                                        <p:attrNameLst>
                                          <p:attrName>style.visibility</p:attrName>
                                        </p:attrNameLst>
                                      </p:cBhvr>
                                      <p:to>
                                        <p:strVal val="visible"/>
                                      </p:to>
                                    </p:set>
                                    <p:animEffect transition="in" filter="slide(fromTop)">
                                      <p:cBhvr>
                                        <p:cTn id="172" dur="500"/>
                                        <p:tgtEl>
                                          <p:spTgt spid="54410"/>
                                        </p:tgtEl>
                                      </p:cBhvr>
                                    </p:animEffect>
                                  </p:childTnLst>
                                </p:cTn>
                              </p:par>
                              <p:par>
                                <p:cTn id="173" presetID="12" presetClass="exit" presetSubtype="4" fill="hold" nodeType="withEffect">
                                  <p:stCondLst>
                                    <p:cond delay="24000"/>
                                  </p:stCondLst>
                                  <p:childTnLst>
                                    <p:animEffect transition="out" filter="slide(fromBottom)">
                                      <p:cBhvr>
                                        <p:cTn id="174" dur="500"/>
                                        <p:tgtEl>
                                          <p:spTgt spid="54410"/>
                                        </p:tgtEl>
                                      </p:cBhvr>
                                    </p:animEffect>
                                    <p:set>
                                      <p:cBhvr>
                                        <p:cTn id="175" dur="1" fill="hold">
                                          <p:stCondLst>
                                            <p:cond delay="499"/>
                                          </p:stCondLst>
                                        </p:cTn>
                                        <p:tgtEl>
                                          <p:spTgt spid="54410"/>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4413"/>
                                        </p:tgtEl>
                                        <p:attrNameLst>
                                          <p:attrName>style.visibility</p:attrName>
                                        </p:attrNameLst>
                                      </p:cBhvr>
                                      <p:to>
                                        <p:strVal val="visible"/>
                                      </p:to>
                                    </p:set>
                                    <p:animEffect transition="in" filter="slide(fromTop)">
                                      <p:cBhvr>
                                        <p:cTn id="178" dur="500"/>
                                        <p:tgtEl>
                                          <p:spTgt spid="54413"/>
                                        </p:tgtEl>
                                      </p:cBhvr>
                                    </p:animEffect>
                                  </p:childTnLst>
                                </p:cTn>
                              </p:par>
                              <p:par>
                                <p:cTn id="179" presetID="12" presetClass="exit" presetSubtype="4" fill="hold" nodeType="withEffect">
                                  <p:stCondLst>
                                    <p:cond delay="25000"/>
                                  </p:stCondLst>
                                  <p:childTnLst>
                                    <p:animEffect transition="out" filter="slide(fromBottom)">
                                      <p:cBhvr>
                                        <p:cTn id="180" dur="500"/>
                                        <p:tgtEl>
                                          <p:spTgt spid="54413"/>
                                        </p:tgtEl>
                                      </p:cBhvr>
                                    </p:animEffect>
                                    <p:set>
                                      <p:cBhvr>
                                        <p:cTn id="181" dur="1" fill="hold">
                                          <p:stCondLst>
                                            <p:cond delay="499"/>
                                          </p:stCondLst>
                                        </p:cTn>
                                        <p:tgtEl>
                                          <p:spTgt spid="54413"/>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4416"/>
                                        </p:tgtEl>
                                        <p:attrNameLst>
                                          <p:attrName>style.visibility</p:attrName>
                                        </p:attrNameLst>
                                      </p:cBhvr>
                                      <p:to>
                                        <p:strVal val="visible"/>
                                      </p:to>
                                    </p:set>
                                    <p:animEffect transition="in" filter="slide(fromTop)">
                                      <p:cBhvr>
                                        <p:cTn id="184" dur="500"/>
                                        <p:tgtEl>
                                          <p:spTgt spid="54416"/>
                                        </p:tgtEl>
                                      </p:cBhvr>
                                    </p:animEffect>
                                  </p:childTnLst>
                                </p:cTn>
                              </p:par>
                              <p:par>
                                <p:cTn id="185" presetID="12" presetClass="exit" presetSubtype="4" fill="hold" nodeType="withEffect">
                                  <p:stCondLst>
                                    <p:cond delay="26000"/>
                                  </p:stCondLst>
                                  <p:childTnLst>
                                    <p:animEffect transition="out" filter="slide(fromBottom)">
                                      <p:cBhvr>
                                        <p:cTn id="186" dur="500"/>
                                        <p:tgtEl>
                                          <p:spTgt spid="54416"/>
                                        </p:tgtEl>
                                      </p:cBhvr>
                                    </p:animEffect>
                                    <p:set>
                                      <p:cBhvr>
                                        <p:cTn id="187" dur="1" fill="hold">
                                          <p:stCondLst>
                                            <p:cond delay="499"/>
                                          </p:stCondLst>
                                        </p:cTn>
                                        <p:tgtEl>
                                          <p:spTgt spid="54416"/>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4419"/>
                                        </p:tgtEl>
                                        <p:attrNameLst>
                                          <p:attrName>style.visibility</p:attrName>
                                        </p:attrNameLst>
                                      </p:cBhvr>
                                      <p:to>
                                        <p:strVal val="visible"/>
                                      </p:to>
                                    </p:set>
                                    <p:animEffect transition="in" filter="slide(fromTop)">
                                      <p:cBhvr>
                                        <p:cTn id="190" dur="500"/>
                                        <p:tgtEl>
                                          <p:spTgt spid="54419"/>
                                        </p:tgtEl>
                                      </p:cBhvr>
                                    </p:animEffect>
                                  </p:childTnLst>
                                </p:cTn>
                              </p:par>
                              <p:par>
                                <p:cTn id="191" presetID="12" presetClass="exit" presetSubtype="4" fill="hold" nodeType="withEffect">
                                  <p:stCondLst>
                                    <p:cond delay="27000"/>
                                  </p:stCondLst>
                                  <p:childTnLst>
                                    <p:animEffect transition="out" filter="slide(fromBottom)">
                                      <p:cBhvr>
                                        <p:cTn id="192" dur="500"/>
                                        <p:tgtEl>
                                          <p:spTgt spid="54419"/>
                                        </p:tgtEl>
                                      </p:cBhvr>
                                    </p:animEffect>
                                    <p:set>
                                      <p:cBhvr>
                                        <p:cTn id="193" dur="1" fill="hold">
                                          <p:stCondLst>
                                            <p:cond delay="499"/>
                                          </p:stCondLst>
                                        </p:cTn>
                                        <p:tgtEl>
                                          <p:spTgt spid="54419"/>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4422"/>
                                        </p:tgtEl>
                                        <p:attrNameLst>
                                          <p:attrName>style.visibility</p:attrName>
                                        </p:attrNameLst>
                                      </p:cBhvr>
                                      <p:to>
                                        <p:strVal val="visible"/>
                                      </p:to>
                                    </p:set>
                                    <p:animEffect transition="in" filter="slide(fromTop)">
                                      <p:cBhvr>
                                        <p:cTn id="196" dur="500"/>
                                        <p:tgtEl>
                                          <p:spTgt spid="54422"/>
                                        </p:tgtEl>
                                      </p:cBhvr>
                                    </p:animEffect>
                                  </p:childTnLst>
                                </p:cTn>
                              </p:par>
                              <p:par>
                                <p:cTn id="197" presetID="12" presetClass="exit" presetSubtype="4" fill="hold" nodeType="withEffect">
                                  <p:stCondLst>
                                    <p:cond delay="28000"/>
                                  </p:stCondLst>
                                  <p:childTnLst>
                                    <p:animEffect transition="out" filter="slide(fromBottom)">
                                      <p:cBhvr>
                                        <p:cTn id="198" dur="500"/>
                                        <p:tgtEl>
                                          <p:spTgt spid="54422"/>
                                        </p:tgtEl>
                                      </p:cBhvr>
                                    </p:animEffect>
                                    <p:set>
                                      <p:cBhvr>
                                        <p:cTn id="199" dur="1" fill="hold">
                                          <p:stCondLst>
                                            <p:cond delay="499"/>
                                          </p:stCondLst>
                                        </p:cTn>
                                        <p:tgtEl>
                                          <p:spTgt spid="54422"/>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4425"/>
                                        </p:tgtEl>
                                        <p:attrNameLst>
                                          <p:attrName>style.visibility</p:attrName>
                                        </p:attrNameLst>
                                      </p:cBhvr>
                                      <p:to>
                                        <p:strVal val="visible"/>
                                      </p:to>
                                    </p:set>
                                    <p:animEffect transition="in" filter="slide(fromTop)">
                                      <p:cBhvr>
                                        <p:cTn id="202" dur="500"/>
                                        <p:tgtEl>
                                          <p:spTgt spid="54425"/>
                                        </p:tgtEl>
                                      </p:cBhvr>
                                    </p:animEffect>
                                  </p:childTnLst>
                                </p:cTn>
                              </p:par>
                              <p:par>
                                <p:cTn id="203" presetID="12" presetClass="exit" presetSubtype="4" fill="hold" nodeType="withEffect">
                                  <p:stCondLst>
                                    <p:cond delay="29000"/>
                                  </p:stCondLst>
                                  <p:childTnLst>
                                    <p:animEffect transition="out" filter="slide(fromBottom)">
                                      <p:cBhvr>
                                        <p:cTn id="204" dur="500"/>
                                        <p:tgtEl>
                                          <p:spTgt spid="54425"/>
                                        </p:tgtEl>
                                      </p:cBhvr>
                                    </p:animEffect>
                                    <p:set>
                                      <p:cBhvr>
                                        <p:cTn id="205" dur="1" fill="hold">
                                          <p:stCondLst>
                                            <p:cond delay="499"/>
                                          </p:stCondLst>
                                        </p:cTn>
                                        <p:tgtEl>
                                          <p:spTgt spid="54425"/>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4428"/>
                                        </p:tgtEl>
                                        <p:attrNameLst>
                                          <p:attrName>style.visibility</p:attrName>
                                        </p:attrNameLst>
                                      </p:cBhvr>
                                      <p:to>
                                        <p:strVal val="visible"/>
                                      </p:to>
                                    </p:set>
                                    <p:animEffect transition="in" filter="slide(fromTop)">
                                      <p:cBhvr>
                                        <p:cTn id="208" dur="500"/>
                                        <p:tgtEl>
                                          <p:spTgt spid="54428"/>
                                        </p:tgtEl>
                                      </p:cBhvr>
                                    </p:animEffect>
                                  </p:childTnLst>
                                </p:cTn>
                              </p:par>
                              <p:par>
                                <p:cTn id="209" presetID="12" presetClass="exit" presetSubtype="4" fill="hold" nodeType="withEffect">
                                  <p:stCondLst>
                                    <p:cond delay="30000"/>
                                  </p:stCondLst>
                                  <p:childTnLst>
                                    <p:animEffect transition="out" filter="slide(fromBottom)">
                                      <p:cBhvr>
                                        <p:cTn id="210" dur="500"/>
                                        <p:tgtEl>
                                          <p:spTgt spid="54398"/>
                                        </p:tgtEl>
                                      </p:cBhvr>
                                    </p:animEffect>
                                    <p:set>
                                      <p:cBhvr>
                                        <p:cTn id="211" dur="1" fill="hold">
                                          <p:stCondLst>
                                            <p:cond delay="499"/>
                                          </p:stCondLst>
                                        </p:cTn>
                                        <p:tgtEl>
                                          <p:spTgt spid="54398"/>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4431"/>
                                        </p:tgtEl>
                                        <p:attrNameLst>
                                          <p:attrName>style.visibility</p:attrName>
                                        </p:attrNameLst>
                                      </p:cBhvr>
                                      <p:to>
                                        <p:strVal val="visible"/>
                                      </p:to>
                                    </p:set>
                                    <p:animEffect transition="in" filter="slide(fromTop)">
                                      <p:cBhvr>
                                        <p:cTn id="214" dur="500"/>
                                        <p:tgtEl>
                                          <p:spTgt spid="54431"/>
                                        </p:tgtEl>
                                      </p:cBhvr>
                                    </p:animEffect>
                                  </p:childTnLst>
                                </p:cTn>
                              </p:par>
                              <p:par>
                                <p:cTn id="215" presetID="12" presetClass="exit" presetSubtype="4" fill="hold" nodeType="withEffect">
                                  <p:stCondLst>
                                    <p:cond delay="30000"/>
                                  </p:stCondLst>
                                  <p:childTnLst>
                                    <p:animEffect transition="out" filter="slide(fromBottom)">
                                      <p:cBhvr>
                                        <p:cTn id="216" dur="500"/>
                                        <p:tgtEl>
                                          <p:spTgt spid="54428"/>
                                        </p:tgtEl>
                                      </p:cBhvr>
                                    </p:animEffect>
                                    <p:set>
                                      <p:cBhvr>
                                        <p:cTn id="217" dur="1" fill="hold">
                                          <p:stCondLst>
                                            <p:cond delay="499"/>
                                          </p:stCondLst>
                                        </p:cTn>
                                        <p:tgtEl>
                                          <p:spTgt spid="54428"/>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4461"/>
                                        </p:tgtEl>
                                        <p:attrNameLst>
                                          <p:attrName>style.visibility</p:attrName>
                                        </p:attrNameLst>
                                      </p:cBhvr>
                                      <p:to>
                                        <p:strVal val="visible"/>
                                      </p:to>
                                    </p:set>
                                    <p:animEffect transition="in" filter="slide(fromTop)">
                                      <p:cBhvr>
                                        <p:cTn id="220" dur="500"/>
                                        <p:tgtEl>
                                          <p:spTgt spid="54461"/>
                                        </p:tgtEl>
                                      </p:cBhvr>
                                    </p:animEffect>
                                  </p:childTnLst>
                                </p:cTn>
                              </p:par>
                              <p:par>
                                <p:cTn id="221" presetID="12" presetClass="exit" presetSubtype="4" fill="hold" nodeType="withEffect">
                                  <p:stCondLst>
                                    <p:cond delay="31000"/>
                                  </p:stCondLst>
                                  <p:childTnLst>
                                    <p:animEffect transition="out" filter="slide(fromBottom)">
                                      <p:cBhvr>
                                        <p:cTn id="222" dur="500"/>
                                        <p:tgtEl>
                                          <p:spTgt spid="54431"/>
                                        </p:tgtEl>
                                      </p:cBhvr>
                                    </p:animEffect>
                                    <p:set>
                                      <p:cBhvr>
                                        <p:cTn id="223" dur="1" fill="hold">
                                          <p:stCondLst>
                                            <p:cond delay="499"/>
                                          </p:stCondLst>
                                        </p:cTn>
                                        <p:tgtEl>
                                          <p:spTgt spid="54431"/>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4434"/>
                                        </p:tgtEl>
                                        <p:attrNameLst>
                                          <p:attrName>style.visibility</p:attrName>
                                        </p:attrNameLst>
                                      </p:cBhvr>
                                      <p:to>
                                        <p:strVal val="visible"/>
                                      </p:to>
                                    </p:set>
                                    <p:animEffect transition="in" filter="slide(fromTop)">
                                      <p:cBhvr>
                                        <p:cTn id="226" dur="500"/>
                                        <p:tgtEl>
                                          <p:spTgt spid="54434"/>
                                        </p:tgtEl>
                                      </p:cBhvr>
                                    </p:animEffect>
                                  </p:childTnLst>
                                </p:cTn>
                              </p:par>
                              <p:par>
                                <p:cTn id="227" presetID="12" presetClass="exit" presetSubtype="4" fill="hold" nodeType="withEffect">
                                  <p:stCondLst>
                                    <p:cond delay="32000"/>
                                  </p:stCondLst>
                                  <p:childTnLst>
                                    <p:animEffect transition="out" filter="slide(fromBottom)">
                                      <p:cBhvr>
                                        <p:cTn id="228" dur="500"/>
                                        <p:tgtEl>
                                          <p:spTgt spid="54434"/>
                                        </p:tgtEl>
                                      </p:cBhvr>
                                    </p:animEffect>
                                    <p:set>
                                      <p:cBhvr>
                                        <p:cTn id="229" dur="1" fill="hold">
                                          <p:stCondLst>
                                            <p:cond delay="499"/>
                                          </p:stCondLst>
                                        </p:cTn>
                                        <p:tgtEl>
                                          <p:spTgt spid="54434"/>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4437"/>
                                        </p:tgtEl>
                                        <p:attrNameLst>
                                          <p:attrName>style.visibility</p:attrName>
                                        </p:attrNameLst>
                                      </p:cBhvr>
                                      <p:to>
                                        <p:strVal val="visible"/>
                                      </p:to>
                                    </p:set>
                                    <p:animEffect transition="in" filter="slide(fromTop)">
                                      <p:cBhvr>
                                        <p:cTn id="232" dur="500"/>
                                        <p:tgtEl>
                                          <p:spTgt spid="54437"/>
                                        </p:tgtEl>
                                      </p:cBhvr>
                                    </p:animEffect>
                                  </p:childTnLst>
                                </p:cTn>
                              </p:par>
                              <p:par>
                                <p:cTn id="233" presetID="12" presetClass="exit" presetSubtype="4" fill="hold" nodeType="withEffect">
                                  <p:stCondLst>
                                    <p:cond delay="33000"/>
                                  </p:stCondLst>
                                  <p:childTnLst>
                                    <p:animEffect transition="out" filter="slide(fromBottom)">
                                      <p:cBhvr>
                                        <p:cTn id="234" dur="500"/>
                                        <p:tgtEl>
                                          <p:spTgt spid="54437"/>
                                        </p:tgtEl>
                                      </p:cBhvr>
                                    </p:animEffect>
                                    <p:set>
                                      <p:cBhvr>
                                        <p:cTn id="235" dur="1" fill="hold">
                                          <p:stCondLst>
                                            <p:cond delay="499"/>
                                          </p:stCondLst>
                                        </p:cTn>
                                        <p:tgtEl>
                                          <p:spTgt spid="54437"/>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4440"/>
                                        </p:tgtEl>
                                        <p:attrNameLst>
                                          <p:attrName>style.visibility</p:attrName>
                                        </p:attrNameLst>
                                      </p:cBhvr>
                                      <p:to>
                                        <p:strVal val="visible"/>
                                      </p:to>
                                    </p:set>
                                    <p:animEffect transition="in" filter="slide(fromTop)">
                                      <p:cBhvr>
                                        <p:cTn id="238" dur="500"/>
                                        <p:tgtEl>
                                          <p:spTgt spid="54440"/>
                                        </p:tgtEl>
                                      </p:cBhvr>
                                    </p:animEffect>
                                  </p:childTnLst>
                                </p:cTn>
                              </p:par>
                              <p:par>
                                <p:cTn id="239" presetID="12" presetClass="exit" presetSubtype="4" fill="hold" nodeType="withEffect">
                                  <p:stCondLst>
                                    <p:cond delay="34000"/>
                                  </p:stCondLst>
                                  <p:childTnLst>
                                    <p:animEffect transition="out" filter="slide(fromBottom)">
                                      <p:cBhvr>
                                        <p:cTn id="240" dur="500"/>
                                        <p:tgtEl>
                                          <p:spTgt spid="54440"/>
                                        </p:tgtEl>
                                      </p:cBhvr>
                                    </p:animEffect>
                                    <p:set>
                                      <p:cBhvr>
                                        <p:cTn id="241" dur="1" fill="hold">
                                          <p:stCondLst>
                                            <p:cond delay="499"/>
                                          </p:stCondLst>
                                        </p:cTn>
                                        <p:tgtEl>
                                          <p:spTgt spid="54440"/>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4443"/>
                                        </p:tgtEl>
                                        <p:attrNameLst>
                                          <p:attrName>style.visibility</p:attrName>
                                        </p:attrNameLst>
                                      </p:cBhvr>
                                      <p:to>
                                        <p:strVal val="visible"/>
                                      </p:to>
                                    </p:set>
                                    <p:animEffect transition="in" filter="slide(fromTop)">
                                      <p:cBhvr>
                                        <p:cTn id="244" dur="500"/>
                                        <p:tgtEl>
                                          <p:spTgt spid="54443"/>
                                        </p:tgtEl>
                                      </p:cBhvr>
                                    </p:animEffect>
                                  </p:childTnLst>
                                </p:cTn>
                              </p:par>
                              <p:par>
                                <p:cTn id="245" presetID="12" presetClass="exit" presetSubtype="4" fill="hold" nodeType="withEffect">
                                  <p:stCondLst>
                                    <p:cond delay="35000"/>
                                  </p:stCondLst>
                                  <p:childTnLst>
                                    <p:animEffect transition="out" filter="slide(fromBottom)">
                                      <p:cBhvr>
                                        <p:cTn id="246" dur="500"/>
                                        <p:tgtEl>
                                          <p:spTgt spid="54443"/>
                                        </p:tgtEl>
                                      </p:cBhvr>
                                    </p:animEffect>
                                    <p:set>
                                      <p:cBhvr>
                                        <p:cTn id="247" dur="1" fill="hold">
                                          <p:stCondLst>
                                            <p:cond delay="499"/>
                                          </p:stCondLst>
                                        </p:cTn>
                                        <p:tgtEl>
                                          <p:spTgt spid="54443"/>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4446"/>
                                        </p:tgtEl>
                                        <p:attrNameLst>
                                          <p:attrName>style.visibility</p:attrName>
                                        </p:attrNameLst>
                                      </p:cBhvr>
                                      <p:to>
                                        <p:strVal val="visible"/>
                                      </p:to>
                                    </p:set>
                                    <p:animEffect transition="in" filter="slide(fromTop)">
                                      <p:cBhvr>
                                        <p:cTn id="250" dur="500"/>
                                        <p:tgtEl>
                                          <p:spTgt spid="54446"/>
                                        </p:tgtEl>
                                      </p:cBhvr>
                                    </p:animEffect>
                                  </p:childTnLst>
                                </p:cTn>
                              </p:par>
                              <p:par>
                                <p:cTn id="251" presetID="12" presetClass="exit" presetSubtype="4" fill="hold" nodeType="withEffect">
                                  <p:stCondLst>
                                    <p:cond delay="36000"/>
                                  </p:stCondLst>
                                  <p:childTnLst>
                                    <p:animEffect transition="out" filter="slide(fromBottom)">
                                      <p:cBhvr>
                                        <p:cTn id="252" dur="500"/>
                                        <p:tgtEl>
                                          <p:spTgt spid="54446"/>
                                        </p:tgtEl>
                                      </p:cBhvr>
                                    </p:animEffect>
                                    <p:set>
                                      <p:cBhvr>
                                        <p:cTn id="253" dur="1" fill="hold">
                                          <p:stCondLst>
                                            <p:cond delay="499"/>
                                          </p:stCondLst>
                                        </p:cTn>
                                        <p:tgtEl>
                                          <p:spTgt spid="54446"/>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4449"/>
                                        </p:tgtEl>
                                        <p:attrNameLst>
                                          <p:attrName>style.visibility</p:attrName>
                                        </p:attrNameLst>
                                      </p:cBhvr>
                                      <p:to>
                                        <p:strVal val="visible"/>
                                      </p:to>
                                    </p:set>
                                    <p:animEffect transition="in" filter="slide(fromTop)">
                                      <p:cBhvr>
                                        <p:cTn id="256" dur="500"/>
                                        <p:tgtEl>
                                          <p:spTgt spid="54449"/>
                                        </p:tgtEl>
                                      </p:cBhvr>
                                    </p:animEffect>
                                  </p:childTnLst>
                                </p:cTn>
                              </p:par>
                              <p:par>
                                <p:cTn id="257" presetID="12" presetClass="exit" presetSubtype="4" fill="hold" nodeType="withEffect">
                                  <p:stCondLst>
                                    <p:cond delay="37000"/>
                                  </p:stCondLst>
                                  <p:childTnLst>
                                    <p:animEffect transition="out" filter="slide(fromBottom)">
                                      <p:cBhvr>
                                        <p:cTn id="258" dur="500"/>
                                        <p:tgtEl>
                                          <p:spTgt spid="54449"/>
                                        </p:tgtEl>
                                      </p:cBhvr>
                                    </p:animEffect>
                                    <p:set>
                                      <p:cBhvr>
                                        <p:cTn id="259" dur="1" fill="hold">
                                          <p:stCondLst>
                                            <p:cond delay="499"/>
                                          </p:stCondLst>
                                        </p:cTn>
                                        <p:tgtEl>
                                          <p:spTgt spid="54449"/>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4452"/>
                                        </p:tgtEl>
                                        <p:attrNameLst>
                                          <p:attrName>style.visibility</p:attrName>
                                        </p:attrNameLst>
                                      </p:cBhvr>
                                      <p:to>
                                        <p:strVal val="visible"/>
                                      </p:to>
                                    </p:set>
                                    <p:animEffect transition="in" filter="slide(fromTop)">
                                      <p:cBhvr>
                                        <p:cTn id="262" dur="500"/>
                                        <p:tgtEl>
                                          <p:spTgt spid="54452"/>
                                        </p:tgtEl>
                                      </p:cBhvr>
                                    </p:animEffect>
                                  </p:childTnLst>
                                </p:cTn>
                              </p:par>
                              <p:par>
                                <p:cTn id="263" presetID="12" presetClass="exit" presetSubtype="4" fill="hold" nodeType="withEffect">
                                  <p:stCondLst>
                                    <p:cond delay="38000"/>
                                  </p:stCondLst>
                                  <p:childTnLst>
                                    <p:animEffect transition="out" filter="slide(fromBottom)">
                                      <p:cBhvr>
                                        <p:cTn id="264" dur="500"/>
                                        <p:tgtEl>
                                          <p:spTgt spid="54452"/>
                                        </p:tgtEl>
                                      </p:cBhvr>
                                    </p:animEffect>
                                    <p:set>
                                      <p:cBhvr>
                                        <p:cTn id="265" dur="1" fill="hold">
                                          <p:stCondLst>
                                            <p:cond delay="499"/>
                                          </p:stCondLst>
                                        </p:cTn>
                                        <p:tgtEl>
                                          <p:spTgt spid="54452"/>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4455"/>
                                        </p:tgtEl>
                                        <p:attrNameLst>
                                          <p:attrName>style.visibility</p:attrName>
                                        </p:attrNameLst>
                                      </p:cBhvr>
                                      <p:to>
                                        <p:strVal val="visible"/>
                                      </p:to>
                                    </p:set>
                                    <p:animEffect transition="in" filter="slide(fromTop)">
                                      <p:cBhvr>
                                        <p:cTn id="268" dur="500"/>
                                        <p:tgtEl>
                                          <p:spTgt spid="54455"/>
                                        </p:tgtEl>
                                      </p:cBhvr>
                                    </p:animEffect>
                                  </p:childTnLst>
                                </p:cTn>
                              </p:par>
                              <p:par>
                                <p:cTn id="269" presetID="12" presetClass="exit" presetSubtype="4" fill="hold" nodeType="withEffect">
                                  <p:stCondLst>
                                    <p:cond delay="39000"/>
                                  </p:stCondLst>
                                  <p:childTnLst>
                                    <p:animEffect transition="out" filter="slide(fromBottom)">
                                      <p:cBhvr>
                                        <p:cTn id="270" dur="500"/>
                                        <p:tgtEl>
                                          <p:spTgt spid="54455"/>
                                        </p:tgtEl>
                                      </p:cBhvr>
                                    </p:animEffect>
                                    <p:set>
                                      <p:cBhvr>
                                        <p:cTn id="271" dur="1" fill="hold">
                                          <p:stCondLst>
                                            <p:cond delay="499"/>
                                          </p:stCondLst>
                                        </p:cTn>
                                        <p:tgtEl>
                                          <p:spTgt spid="54455"/>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4458"/>
                                        </p:tgtEl>
                                        <p:attrNameLst>
                                          <p:attrName>style.visibility</p:attrName>
                                        </p:attrNameLst>
                                      </p:cBhvr>
                                      <p:to>
                                        <p:strVal val="visible"/>
                                      </p:to>
                                    </p:set>
                                    <p:animEffect transition="in" filter="slide(fromTop)">
                                      <p:cBhvr>
                                        <p:cTn id="274" dur="500"/>
                                        <p:tgtEl>
                                          <p:spTgt spid="54458"/>
                                        </p:tgtEl>
                                      </p:cBhvr>
                                    </p:animEffect>
                                  </p:childTnLst>
                                </p:cTn>
                              </p:par>
                              <p:par>
                                <p:cTn id="275" presetID="12" presetClass="exit" presetSubtype="4" fill="hold" nodeType="withEffect">
                                  <p:stCondLst>
                                    <p:cond delay="40000"/>
                                  </p:stCondLst>
                                  <p:childTnLst>
                                    <p:animEffect transition="out" filter="slide(fromBottom)">
                                      <p:cBhvr>
                                        <p:cTn id="276" dur="500"/>
                                        <p:tgtEl>
                                          <p:spTgt spid="54458"/>
                                        </p:tgtEl>
                                      </p:cBhvr>
                                    </p:animEffect>
                                    <p:set>
                                      <p:cBhvr>
                                        <p:cTn id="277" dur="1" fill="hold">
                                          <p:stCondLst>
                                            <p:cond delay="499"/>
                                          </p:stCondLst>
                                        </p:cTn>
                                        <p:tgtEl>
                                          <p:spTgt spid="54458"/>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4464"/>
                                        </p:tgtEl>
                                        <p:attrNameLst>
                                          <p:attrName>style.visibility</p:attrName>
                                        </p:attrNameLst>
                                      </p:cBhvr>
                                      <p:to>
                                        <p:strVal val="visible"/>
                                      </p:to>
                                    </p:set>
                                    <p:animEffect transition="in" filter="slide(fromTop)">
                                      <p:cBhvr>
                                        <p:cTn id="280" dur="500"/>
                                        <p:tgtEl>
                                          <p:spTgt spid="54464"/>
                                        </p:tgtEl>
                                      </p:cBhvr>
                                    </p:animEffect>
                                  </p:childTnLst>
                                </p:cTn>
                              </p:par>
                              <p:par>
                                <p:cTn id="281" presetID="12" presetClass="exit" presetSubtype="4" fill="hold" nodeType="withEffect">
                                  <p:stCondLst>
                                    <p:cond delay="40000"/>
                                  </p:stCondLst>
                                  <p:childTnLst>
                                    <p:animEffect transition="out" filter="slide(fromBottom)">
                                      <p:cBhvr>
                                        <p:cTn id="282" dur="500"/>
                                        <p:tgtEl>
                                          <p:spTgt spid="54461"/>
                                        </p:tgtEl>
                                      </p:cBhvr>
                                    </p:animEffect>
                                    <p:set>
                                      <p:cBhvr>
                                        <p:cTn id="283" dur="1" fill="hold">
                                          <p:stCondLst>
                                            <p:cond delay="499"/>
                                          </p:stCondLst>
                                        </p:cTn>
                                        <p:tgtEl>
                                          <p:spTgt spid="54461"/>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4467"/>
                                        </p:tgtEl>
                                        <p:attrNameLst>
                                          <p:attrName>style.visibility</p:attrName>
                                        </p:attrNameLst>
                                      </p:cBhvr>
                                      <p:to>
                                        <p:strVal val="visible"/>
                                      </p:to>
                                    </p:set>
                                    <p:animEffect transition="in" filter="slide(fromTop)">
                                      <p:cBhvr>
                                        <p:cTn id="286" dur="500"/>
                                        <p:tgtEl>
                                          <p:spTgt spid="54467"/>
                                        </p:tgtEl>
                                      </p:cBhvr>
                                    </p:animEffect>
                                  </p:childTnLst>
                                </p:cTn>
                              </p:par>
                              <p:par>
                                <p:cTn id="287" presetID="12" presetClass="exit" presetSubtype="4" fill="hold" nodeType="withEffect">
                                  <p:stCondLst>
                                    <p:cond delay="41000"/>
                                  </p:stCondLst>
                                  <p:childTnLst>
                                    <p:animEffect transition="out" filter="slide(fromBottom)">
                                      <p:cBhvr>
                                        <p:cTn id="288" dur="500"/>
                                        <p:tgtEl>
                                          <p:spTgt spid="54467"/>
                                        </p:tgtEl>
                                      </p:cBhvr>
                                    </p:animEffect>
                                    <p:set>
                                      <p:cBhvr>
                                        <p:cTn id="289" dur="1" fill="hold">
                                          <p:stCondLst>
                                            <p:cond delay="499"/>
                                          </p:stCondLst>
                                        </p:cTn>
                                        <p:tgtEl>
                                          <p:spTgt spid="54467"/>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4470"/>
                                        </p:tgtEl>
                                        <p:attrNameLst>
                                          <p:attrName>style.visibility</p:attrName>
                                        </p:attrNameLst>
                                      </p:cBhvr>
                                      <p:to>
                                        <p:strVal val="visible"/>
                                      </p:to>
                                    </p:set>
                                    <p:animEffect transition="in" filter="slide(fromTop)">
                                      <p:cBhvr>
                                        <p:cTn id="292" dur="500"/>
                                        <p:tgtEl>
                                          <p:spTgt spid="54470"/>
                                        </p:tgtEl>
                                      </p:cBhvr>
                                    </p:animEffect>
                                  </p:childTnLst>
                                </p:cTn>
                              </p:par>
                              <p:par>
                                <p:cTn id="293" presetID="12" presetClass="exit" presetSubtype="4" fill="hold" nodeType="withEffect">
                                  <p:stCondLst>
                                    <p:cond delay="42000"/>
                                  </p:stCondLst>
                                  <p:childTnLst>
                                    <p:animEffect transition="out" filter="slide(fromBottom)">
                                      <p:cBhvr>
                                        <p:cTn id="294" dur="500"/>
                                        <p:tgtEl>
                                          <p:spTgt spid="54470"/>
                                        </p:tgtEl>
                                      </p:cBhvr>
                                    </p:animEffect>
                                    <p:set>
                                      <p:cBhvr>
                                        <p:cTn id="295" dur="1" fill="hold">
                                          <p:stCondLst>
                                            <p:cond delay="499"/>
                                          </p:stCondLst>
                                        </p:cTn>
                                        <p:tgtEl>
                                          <p:spTgt spid="54470"/>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4473"/>
                                        </p:tgtEl>
                                        <p:attrNameLst>
                                          <p:attrName>style.visibility</p:attrName>
                                        </p:attrNameLst>
                                      </p:cBhvr>
                                      <p:to>
                                        <p:strVal val="visible"/>
                                      </p:to>
                                    </p:set>
                                    <p:animEffect transition="in" filter="slide(fromTop)">
                                      <p:cBhvr>
                                        <p:cTn id="298" dur="500"/>
                                        <p:tgtEl>
                                          <p:spTgt spid="54473"/>
                                        </p:tgtEl>
                                      </p:cBhvr>
                                    </p:animEffect>
                                  </p:childTnLst>
                                </p:cTn>
                              </p:par>
                              <p:par>
                                <p:cTn id="299" presetID="12" presetClass="exit" presetSubtype="4" fill="hold" nodeType="withEffect">
                                  <p:stCondLst>
                                    <p:cond delay="43000"/>
                                  </p:stCondLst>
                                  <p:childTnLst>
                                    <p:animEffect transition="out" filter="slide(fromBottom)">
                                      <p:cBhvr>
                                        <p:cTn id="300" dur="500"/>
                                        <p:tgtEl>
                                          <p:spTgt spid="54473"/>
                                        </p:tgtEl>
                                      </p:cBhvr>
                                    </p:animEffect>
                                    <p:set>
                                      <p:cBhvr>
                                        <p:cTn id="301" dur="1" fill="hold">
                                          <p:stCondLst>
                                            <p:cond delay="499"/>
                                          </p:stCondLst>
                                        </p:cTn>
                                        <p:tgtEl>
                                          <p:spTgt spid="54473"/>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4476"/>
                                        </p:tgtEl>
                                        <p:attrNameLst>
                                          <p:attrName>style.visibility</p:attrName>
                                        </p:attrNameLst>
                                      </p:cBhvr>
                                      <p:to>
                                        <p:strVal val="visible"/>
                                      </p:to>
                                    </p:set>
                                    <p:animEffect transition="in" filter="slide(fromTop)">
                                      <p:cBhvr>
                                        <p:cTn id="304" dur="500"/>
                                        <p:tgtEl>
                                          <p:spTgt spid="54476"/>
                                        </p:tgtEl>
                                      </p:cBhvr>
                                    </p:animEffect>
                                  </p:childTnLst>
                                </p:cTn>
                              </p:par>
                              <p:par>
                                <p:cTn id="305" presetID="12" presetClass="exit" presetSubtype="4" fill="hold" nodeType="withEffect">
                                  <p:stCondLst>
                                    <p:cond delay="44000"/>
                                  </p:stCondLst>
                                  <p:childTnLst>
                                    <p:animEffect transition="out" filter="slide(fromBottom)">
                                      <p:cBhvr>
                                        <p:cTn id="306" dur="500"/>
                                        <p:tgtEl>
                                          <p:spTgt spid="54476"/>
                                        </p:tgtEl>
                                      </p:cBhvr>
                                    </p:animEffect>
                                    <p:set>
                                      <p:cBhvr>
                                        <p:cTn id="307" dur="1" fill="hold">
                                          <p:stCondLst>
                                            <p:cond delay="499"/>
                                          </p:stCondLst>
                                        </p:cTn>
                                        <p:tgtEl>
                                          <p:spTgt spid="54476"/>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4479"/>
                                        </p:tgtEl>
                                        <p:attrNameLst>
                                          <p:attrName>style.visibility</p:attrName>
                                        </p:attrNameLst>
                                      </p:cBhvr>
                                      <p:to>
                                        <p:strVal val="visible"/>
                                      </p:to>
                                    </p:set>
                                    <p:animEffect transition="in" filter="slide(fromTop)">
                                      <p:cBhvr>
                                        <p:cTn id="310" dur="500"/>
                                        <p:tgtEl>
                                          <p:spTgt spid="54479"/>
                                        </p:tgtEl>
                                      </p:cBhvr>
                                    </p:animEffect>
                                  </p:childTnLst>
                                </p:cTn>
                              </p:par>
                              <p:par>
                                <p:cTn id="311" presetID="12" presetClass="exit" presetSubtype="4" fill="hold" nodeType="withEffect">
                                  <p:stCondLst>
                                    <p:cond delay="45000"/>
                                  </p:stCondLst>
                                  <p:childTnLst>
                                    <p:animEffect transition="out" filter="slide(fromBottom)">
                                      <p:cBhvr>
                                        <p:cTn id="312" dur="500"/>
                                        <p:tgtEl>
                                          <p:spTgt spid="54479"/>
                                        </p:tgtEl>
                                      </p:cBhvr>
                                    </p:animEffect>
                                    <p:set>
                                      <p:cBhvr>
                                        <p:cTn id="313" dur="1" fill="hold">
                                          <p:stCondLst>
                                            <p:cond delay="499"/>
                                          </p:stCondLst>
                                        </p:cTn>
                                        <p:tgtEl>
                                          <p:spTgt spid="54479"/>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4482"/>
                                        </p:tgtEl>
                                        <p:attrNameLst>
                                          <p:attrName>style.visibility</p:attrName>
                                        </p:attrNameLst>
                                      </p:cBhvr>
                                      <p:to>
                                        <p:strVal val="visible"/>
                                      </p:to>
                                    </p:set>
                                    <p:animEffect transition="in" filter="slide(fromTop)">
                                      <p:cBhvr>
                                        <p:cTn id="316" dur="500"/>
                                        <p:tgtEl>
                                          <p:spTgt spid="54482"/>
                                        </p:tgtEl>
                                      </p:cBhvr>
                                    </p:animEffect>
                                  </p:childTnLst>
                                </p:cTn>
                              </p:par>
                              <p:par>
                                <p:cTn id="317" presetID="12" presetClass="exit" presetSubtype="4" fill="hold" nodeType="withEffect">
                                  <p:stCondLst>
                                    <p:cond delay="46000"/>
                                  </p:stCondLst>
                                  <p:childTnLst>
                                    <p:animEffect transition="out" filter="slide(fromBottom)">
                                      <p:cBhvr>
                                        <p:cTn id="318" dur="500"/>
                                        <p:tgtEl>
                                          <p:spTgt spid="54482"/>
                                        </p:tgtEl>
                                      </p:cBhvr>
                                    </p:animEffect>
                                    <p:set>
                                      <p:cBhvr>
                                        <p:cTn id="319" dur="1" fill="hold">
                                          <p:stCondLst>
                                            <p:cond delay="499"/>
                                          </p:stCondLst>
                                        </p:cTn>
                                        <p:tgtEl>
                                          <p:spTgt spid="54482"/>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4485"/>
                                        </p:tgtEl>
                                        <p:attrNameLst>
                                          <p:attrName>style.visibility</p:attrName>
                                        </p:attrNameLst>
                                      </p:cBhvr>
                                      <p:to>
                                        <p:strVal val="visible"/>
                                      </p:to>
                                    </p:set>
                                    <p:animEffect transition="in" filter="slide(fromTop)">
                                      <p:cBhvr>
                                        <p:cTn id="322" dur="500"/>
                                        <p:tgtEl>
                                          <p:spTgt spid="54485"/>
                                        </p:tgtEl>
                                      </p:cBhvr>
                                    </p:animEffect>
                                  </p:childTnLst>
                                </p:cTn>
                              </p:par>
                              <p:par>
                                <p:cTn id="323" presetID="12" presetClass="exit" presetSubtype="4" fill="hold" nodeType="withEffect">
                                  <p:stCondLst>
                                    <p:cond delay="47000"/>
                                  </p:stCondLst>
                                  <p:childTnLst>
                                    <p:animEffect transition="out" filter="slide(fromBottom)">
                                      <p:cBhvr>
                                        <p:cTn id="324" dur="500"/>
                                        <p:tgtEl>
                                          <p:spTgt spid="54485"/>
                                        </p:tgtEl>
                                      </p:cBhvr>
                                    </p:animEffect>
                                    <p:set>
                                      <p:cBhvr>
                                        <p:cTn id="325" dur="1" fill="hold">
                                          <p:stCondLst>
                                            <p:cond delay="499"/>
                                          </p:stCondLst>
                                        </p:cTn>
                                        <p:tgtEl>
                                          <p:spTgt spid="54485"/>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4488"/>
                                        </p:tgtEl>
                                        <p:attrNameLst>
                                          <p:attrName>style.visibility</p:attrName>
                                        </p:attrNameLst>
                                      </p:cBhvr>
                                      <p:to>
                                        <p:strVal val="visible"/>
                                      </p:to>
                                    </p:set>
                                    <p:animEffect transition="in" filter="slide(fromTop)">
                                      <p:cBhvr>
                                        <p:cTn id="328" dur="500"/>
                                        <p:tgtEl>
                                          <p:spTgt spid="54488"/>
                                        </p:tgtEl>
                                      </p:cBhvr>
                                    </p:animEffect>
                                  </p:childTnLst>
                                </p:cTn>
                              </p:par>
                              <p:par>
                                <p:cTn id="329" presetID="12" presetClass="exit" presetSubtype="4" fill="hold" nodeType="withEffect">
                                  <p:stCondLst>
                                    <p:cond delay="48000"/>
                                  </p:stCondLst>
                                  <p:childTnLst>
                                    <p:animEffect transition="out" filter="slide(fromBottom)">
                                      <p:cBhvr>
                                        <p:cTn id="330" dur="500"/>
                                        <p:tgtEl>
                                          <p:spTgt spid="54488"/>
                                        </p:tgtEl>
                                      </p:cBhvr>
                                    </p:animEffect>
                                    <p:set>
                                      <p:cBhvr>
                                        <p:cTn id="331" dur="1" fill="hold">
                                          <p:stCondLst>
                                            <p:cond delay="499"/>
                                          </p:stCondLst>
                                        </p:cTn>
                                        <p:tgtEl>
                                          <p:spTgt spid="54488"/>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4491"/>
                                        </p:tgtEl>
                                        <p:attrNameLst>
                                          <p:attrName>style.visibility</p:attrName>
                                        </p:attrNameLst>
                                      </p:cBhvr>
                                      <p:to>
                                        <p:strVal val="visible"/>
                                      </p:to>
                                    </p:set>
                                    <p:animEffect transition="in" filter="slide(fromTop)">
                                      <p:cBhvr>
                                        <p:cTn id="334" dur="500"/>
                                        <p:tgtEl>
                                          <p:spTgt spid="54491"/>
                                        </p:tgtEl>
                                      </p:cBhvr>
                                    </p:animEffect>
                                  </p:childTnLst>
                                </p:cTn>
                              </p:par>
                              <p:par>
                                <p:cTn id="335" presetID="12" presetClass="exit" presetSubtype="4" fill="hold" nodeType="withEffect">
                                  <p:stCondLst>
                                    <p:cond delay="49000"/>
                                  </p:stCondLst>
                                  <p:childTnLst>
                                    <p:animEffect transition="out" filter="slide(fromBottom)">
                                      <p:cBhvr>
                                        <p:cTn id="336" dur="500"/>
                                        <p:tgtEl>
                                          <p:spTgt spid="54491"/>
                                        </p:tgtEl>
                                      </p:cBhvr>
                                    </p:animEffect>
                                    <p:set>
                                      <p:cBhvr>
                                        <p:cTn id="337" dur="1" fill="hold">
                                          <p:stCondLst>
                                            <p:cond delay="499"/>
                                          </p:stCondLst>
                                        </p:cTn>
                                        <p:tgtEl>
                                          <p:spTgt spid="54491"/>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4494"/>
                                        </p:tgtEl>
                                        <p:attrNameLst>
                                          <p:attrName>style.visibility</p:attrName>
                                        </p:attrNameLst>
                                      </p:cBhvr>
                                      <p:to>
                                        <p:strVal val="visible"/>
                                      </p:to>
                                    </p:set>
                                    <p:animEffect transition="in" filter="slide(fromTop)">
                                      <p:cBhvr>
                                        <p:cTn id="340" dur="500"/>
                                        <p:tgtEl>
                                          <p:spTgt spid="54494"/>
                                        </p:tgtEl>
                                      </p:cBhvr>
                                    </p:animEffect>
                                  </p:childTnLst>
                                </p:cTn>
                              </p:par>
                              <p:par>
                                <p:cTn id="341" presetID="12" presetClass="exit" presetSubtype="4" fill="hold" nodeType="withEffect">
                                  <p:stCondLst>
                                    <p:cond delay="50000"/>
                                  </p:stCondLst>
                                  <p:childTnLst>
                                    <p:animEffect transition="out" filter="slide(fromBottom)">
                                      <p:cBhvr>
                                        <p:cTn id="342" dur="500"/>
                                        <p:tgtEl>
                                          <p:spTgt spid="54464"/>
                                        </p:tgtEl>
                                      </p:cBhvr>
                                    </p:animEffect>
                                    <p:set>
                                      <p:cBhvr>
                                        <p:cTn id="343" dur="1" fill="hold">
                                          <p:stCondLst>
                                            <p:cond delay="499"/>
                                          </p:stCondLst>
                                        </p:cTn>
                                        <p:tgtEl>
                                          <p:spTgt spid="54464"/>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4527"/>
                                        </p:tgtEl>
                                        <p:attrNameLst>
                                          <p:attrName>style.visibility</p:attrName>
                                        </p:attrNameLst>
                                      </p:cBhvr>
                                      <p:to>
                                        <p:strVal val="visible"/>
                                      </p:to>
                                    </p:set>
                                    <p:animEffect transition="in" filter="slide(fromTop)">
                                      <p:cBhvr>
                                        <p:cTn id="346" dur="500"/>
                                        <p:tgtEl>
                                          <p:spTgt spid="54527"/>
                                        </p:tgtEl>
                                      </p:cBhvr>
                                    </p:animEffect>
                                  </p:childTnLst>
                                </p:cTn>
                              </p:par>
                              <p:par>
                                <p:cTn id="347" presetID="12" presetClass="exit" presetSubtype="4" fill="hold" nodeType="withEffect">
                                  <p:stCondLst>
                                    <p:cond delay="50000"/>
                                  </p:stCondLst>
                                  <p:childTnLst>
                                    <p:animEffect transition="out" filter="slide(fromBottom)">
                                      <p:cBhvr>
                                        <p:cTn id="348" dur="500"/>
                                        <p:tgtEl>
                                          <p:spTgt spid="54494"/>
                                        </p:tgtEl>
                                      </p:cBhvr>
                                    </p:animEffect>
                                    <p:set>
                                      <p:cBhvr>
                                        <p:cTn id="349" dur="1" fill="hold">
                                          <p:stCondLst>
                                            <p:cond delay="499"/>
                                          </p:stCondLst>
                                        </p:cTn>
                                        <p:tgtEl>
                                          <p:spTgt spid="54494"/>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4497"/>
                                        </p:tgtEl>
                                        <p:attrNameLst>
                                          <p:attrName>style.visibility</p:attrName>
                                        </p:attrNameLst>
                                      </p:cBhvr>
                                      <p:to>
                                        <p:strVal val="visible"/>
                                      </p:to>
                                    </p:set>
                                    <p:animEffect transition="in" filter="slide(fromTop)">
                                      <p:cBhvr>
                                        <p:cTn id="352" dur="500"/>
                                        <p:tgtEl>
                                          <p:spTgt spid="54497"/>
                                        </p:tgtEl>
                                      </p:cBhvr>
                                    </p:animEffect>
                                  </p:childTnLst>
                                </p:cTn>
                              </p:par>
                              <p:par>
                                <p:cTn id="353" presetID="12" presetClass="exit" presetSubtype="4" fill="hold" nodeType="withEffect">
                                  <p:stCondLst>
                                    <p:cond delay="51000"/>
                                  </p:stCondLst>
                                  <p:childTnLst>
                                    <p:animEffect transition="out" filter="slide(fromBottom)">
                                      <p:cBhvr>
                                        <p:cTn id="354" dur="500"/>
                                        <p:tgtEl>
                                          <p:spTgt spid="54497"/>
                                        </p:tgtEl>
                                      </p:cBhvr>
                                    </p:animEffect>
                                    <p:set>
                                      <p:cBhvr>
                                        <p:cTn id="355" dur="1" fill="hold">
                                          <p:stCondLst>
                                            <p:cond delay="499"/>
                                          </p:stCondLst>
                                        </p:cTn>
                                        <p:tgtEl>
                                          <p:spTgt spid="54497"/>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4500"/>
                                        </p:tgtEl>
                                        <p:attrNameLst>
                                          <p:attrName>style.visibility</p:attrName>
                                        </p:attrNameLst>
                                      </p:cBhvr>
                                      <p:to>
                                        <p:strVal val="visible"/>
                                      </p:to>
                                    </p:set>
                                    <p:animEffect transition="in" filter="slide(fromTop)">
                                      <p:cBhvr>
                                        <p:cTn id="358" dur="500"/>
                                        <p:tgtEl>
                                          <p:spTgt spid="54500"/>
                                        </p:tgtEl>
                                      </p:cBhvr>
                                    </p:animEffect>
                                  </p:childTnLst>
                                </p:cTn>
                              </p:par>
                              <p:par>
                                <p:cTn id="359" presetID="12" presetClass="exit" presetSubtype="4" fill="hold" nodeType="withEffect">
                                  <p:stCondLst>
                                    <p:cond delay="52000"/>
                                  </p:stCondLst>
                                  <p:childTnLst>
                                    <p:animEffect transition="out" filter="slide(fromBottom)">
                                      <p:cBhvr>
                                        <p:cTn id="360" dur="500"/>
                                        <p:tgtEl>
                                          <p:spTgt spid="54500"/>
                                        </p:tgtEl>
                                      </p:cBhvr>
                                    </p:animEffect>
                                    <p:set>
                                      <p:cBhvr>
                                        <p:cTn id="361" dur="1" fill="hold">
                                          <p:stCondLst>
                                            <p:cond delay="499"/>
                                          </p:stCondLst>
                                        </p:cTn>
                                        <p:tgtEl>
                                          <p:spTgt spid="54500"/>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4503"/>
                                        </p:tgtEl>
                                        <p:attrNameLst>
                                          <p:attrName>style.visibility</p:attrName>
                                        </p:attrNameLst>
                                      </p:cBhvr>
                                      <p:to>
                                        <p:strVal val="visible"/>
                                      </p:to>
                                    </p:set>
                                    <p:animEffect transition="in" filter="slide(fromTop)">
                                      <p:cBhvr>
                                        <p:cTn id="364" dur="500"/>
                                        <p:tgtEl>
                                          <p:spTgt spid="54503"/>
                                        </p:tgtEl>
                                      </p:cBhvr>
                                    </p:animEffect>
                                  </p:childTnLst>
                                </p:cTn>
                              </p:par>
                              <p:par>
                                <p:cTn id="365" presetID="12" presetClass="exit" presetSubtype="4" fill="hold" nodeType="withEffect">
                                  <p:stCondLst>
                                    <p:cond delay="53000"/>
                                  </p:stCondLst>
                                  <p:childTnLst>
                                    <p:animEffect transition="out" filter="slide(fromBottom)">
                                      <p:cBhvr>
                                        <p:cTn id="366" dur="500"/>
                                        <p:tgtEl>
                                          <p:spTgt spid="54503"/>
                                        </p:tgtEl>
                                      </p:cBhvr>
                                    </p:animEffect>
                                    <p:set>
                                      <p:cBhvr>
                                        <p:cTn id="367" dur="1" fill="hold">
                                          <p:stCondLst>
                                            <p:cond delay="499"/>
                                          </p:stCondLst>
                                        </p:cTn>
                                        <p:tgtEl>
                                          <p:spTgt spid="54503"/>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4506"/>
                                        </p:tgtEl>
                                        <p:attrNameLst>
                                          <p:attrName>style.visibility</p:attrName>
                                        </p:attrNameLst>
                                      </p:cBhvr>
                                      <p:to>
                                        <p:strVal val="visible"/>
                                      </p:to>
                                    </p:set>
                                    <p:animEffect transition="in" filter="slide(fromTop)">
                                      <p:cBhvr>
                                        <p:cTn id="370" dur="500"/>
                                        <p:tgtEl>
                                          <p:spTgt spid="54506"/>
                                        </p:tgtEl>
                                      </p:cBhvr>
                                    </p:animEffect>
                                  </p:childTnLst>
                                </p:cTn>
                              </p:par>
                              <p:par>
                                <p:cTn id="371" presetID="12" presetClass="exit" presetSubtype="4" fill="hold" nodeType="withEffect">
                                  <p:stCondLst>
                                    <p:cond delay="54000"/>
                                  </p:stCondLst>
                                  <p:childTnLst>
                                    <p:animEffect transition="out" filter="slide(fromBottom)">
                                      <p:cBhvr>
                                        <p:cTn id="372" dur="500"/>
                                        <p:tgtEl>
                                          <p:spTgt spid="54506"/>
                                        </p:tgtEl>
                                      </p:cBhvr>
                                    </p:animEffect>
                                    <p:set>
                                      <p:cBhvr>
                                        <p:cTn id="373" dur="1" fill="hold">
                                          <p:stCondLst>
                                            <p:cond delay="499"/>
                                          </p:stCondLst>
                                        </p:cTn>
                                        <p:tgtEl>
                                          <p:spTgt spid="54506"/>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4509"/>
                                        </p:tgtEl>
                                        <p:attrNameLst>
                                          <p:attrName>style.visibility</p:attrName>
                                        </p:attrNameLst>
                                      </p:cBhvr>
                                      <p:to>
                                        <p:strVal val="visible"/>
                                      </p:to>
                                    </p:set>
                                    <p:animEffect transition="in" filter="slide(fromTop)">
                                      <p:cBhvr>
                                        <p:cTn id="376" dur="500"/>
                                        <p:tgtEl>
                                          <p:spTgt spid="54509"/>
                                        </p:tgtEl>
                                      </p:cBhvr>
                                    </p:animEffect>
                                  </p:childTnLst>
                                </p:cTn>
                              </p:par>
                              <p:par>
                                <p:cTn id="377" presetID="12" presetClass="exit" presetSubtype="4" fill="hold" nodeType="withEffect">
                                  <p:stCondLst>
                                    <p:cond delay="55000"/>
                                  </p:stCondLst>
                                  <p:childTnLst>
                                    <p:animEffect transition="out" filter="slide(fromBottom)">
                                      <p:cBhvr>
                                        <p:cTn id="378" dur="500"/>
                                        <p:tgtEl>
                                          <p:spTgt spid="54509"/>
                                        </p:tgtEl>
                                      </p:cBhvr>
                                    </p:animEffect>
                                    <p:set>
                                      <p:cBhvr>
                                        <p:cTn id="379" dur="1" fill="hold">
                                          <p:stCondLst>
                                            <p:cond delay="499"/>
                                          </p:stCondLst>
                                        </p:cTn>
                                        <p:tgtEl>
                                          <p:spTgt spid="54509"/>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4512"/>
                                        </p:tgtEl>
                                        <p:attrNameLst>
                                          <p:attrName>style.visibility</p:attrName>
                                        </p:attrNameLst>
                                      </p:cBhvr>
                                      <p:to>
                                        <p:strVal val="visible"/>
                                      </p:to>
                                    </p:set>
                                    <p:animEffect transition="in" filter="slide(fromTop)">
                                      <p:cBhvr>
                                        <p:cTn id="382" dur="500"/>
                                        <p:tgtEl>
                                          <p:spTgt spid="54512"/>
                                        </p:tgtEl>
                                      </p:cBhvr>
                                    </p:animEffect>
                                  </p:childTnLst>
                                </p:cTn>
                              </p:par>
                              <p:par>
                                <p:cTn id="383" presetID="12" presetClass="exit" presetSubtype="4" fill="hold" nodeType="withEffect">
                                  <p:stCondLst>
                                    <p:cond delay="56000"/>
                                  </p:stCondLst>
                                  <p:childTnLst>
                                    <p:animEffect transition="out" filter="slide(fromBottom)">
                                      <p:cBhvr>
                                        <p:cTn id="384" dur="500"/>
                                        <p:tgtEl>
                                          <p:spTgt spid="54512"/>
                                        </p:tgtEl>
                                      </p:cBhvr>
                                    </p:animEffect>
                                    <p:set>
                                      <p:cBhvr>
                                        <p:cTn id="385" dur="1" fill="hold">
                                          <p:stCondLst>
                                            <p:cond delay="499"/>
                                          </p:stCondLst>
                                        </p:cTn>
                                        <p:tgtEl>
                                          <p:spTgt spid="54512"/>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4515"/>
                                        </p:tgtEl>
                                        <p:attrNameLst>
                                          <p:attrName>style.visibility</p:attrName>
                                        </p:attrNameLst>
                                      </p:cBhvr>
                                      <p:to>
                                        <p:strVal val="visible"/>
                                      </p:to>
                                    </p:set>
                                    <p:animEffect transition="in" filter="slide(fromTop)">
                                      <p:cBhvr>
                                        <p:cTn id="388" dur="500"/>
                                        <p:tgtEl>
                                          <p:spTgt spid="54515"/>
                                        </p:tgtEl>
                                      </p:cBhvr>
                                    </p:animEffect>
                                  </p:childTnLst>
                                </p:cTn>
                              </p:par>
                              <p:par>
                                <p:cTn id="389" presetID="12" presetClass="exit" presetSubtype="4" fill="hold" nodeType="withEffect">
                                  <p:stCondLst>
                                    <p:cond delay="57000"/>
                                  </p:stCondLst>
                                  <p:childTnLst>
                                    <p:animEffect transition="out" filter="slide(fromBottom)">
                                      <p:cBhvr>
                                        <p:cTn id="390" dur="500"/>
                                        <p:tgtEl>
                                          <p:spTgt spid="54515"/>
                                        </p:tgtEl>
                                      </p:cBhvr>
                                    </p:animEffect>
                                    <p:set>
                                      <p:cBhvr>
                                        <p:cTn id="391" dur="1" fill="hold">
                                          <p:stCondLst>
                                            <p:cond delay="499"/>
                                          </p:stCondLst>
                                        </p:cTn>
                                        <p:tgtEl>
                                          <p:spTgt spid="54515"/>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4518"/>
                                        </p:tgtEl>
                                        <p:attrNameLst>
                                          <p:attrName>style.visibility</p:attrName>
                                        </p:attrNameLst>
                                      </p:cBhvr>
                                      <p:to>
                                        <p:strVal val="visible"/>
                                      </p:to>
                                    </p:set>
                                    <p:animEffect transition="in" filter="slide(fromTop)">
                                      <p:cBhvr>
                                        <p:cTn id="394" dur="500"/>
                                        <p:tgtEl>
                                          <p:spTgt spid="54518"/>
                                        </p:tgtEl>
                                      </p:cBhvr>
                                    </p:animEffect>
                                  </p:childTnLst>
                                </p:cTn>
                              </p:par>
                              <p:par>
                                <p:cTn id="395" presetID="12" presetClass="exit" presetSubtype="4" fill="hold" nodeType="withEffect">
                                  <p:stCondLst>
                                    <p:cond delay="58000"/>
                                  </p:stCondLst>
                                  <p:childTnLst>
                                    <p:animEffect transition="out" filter="slide(fromBottom)">
                                      <p:cBhvr>
                                        <p:cTn id="396" dur="500"/>
                                        <p:tgtEl>
                                          <p:spTgt spid="54518"/>
                                        </p:tgtEl>
                                      </p:cBhvr>
                                    </p:animEffect>
                                    <p:set>
                                      <p:cBhvr>
                                        <p:cTn id="397" dur="1" fill="hold">
                                          <p:stCondLst>
                                            <p:cond delay="499"/>
                                          </p:stCondLst>
                                        </p:cTn>
                                        <p:tgtEl>
                                          <p:spTgt spid="54518"/>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4521"/>
                                        </p:tgtEl>
                                        <p:attrNameLst>
                                          <p:attrName>style.visibility</p:attrName>
                                        </p:attrNameLst>
                                      </p:cBhvr>
                                      <p:to>
                                        <p:strVal val="visible"/>
                                      </p:to>
                                    </p:set>
                                    <p:animEffect transition="in" filter="slide(fromTop)">
                                      <p:cBhvr>
                                        <p:cTn id="400" dur="500"/>
                                        <p:tgtEl>
                                          <p:spTgt spid="54521"/>
                                        </p:tgtEl>
                                      </p:cBhvr>
                                    </p:animEffect>
                                  </p:childTnLst>
                                </p:cTn>
                              </p:par>
                              <p:par>
                                <p:cTn id="401" presetID="12" presetClass="exit" presetSubtype="4" fill="hold" nodeType="withEffect">
                                  <p:stCondLst>
                                    <p:cond delay="59000"/>
                                  </p:stCondLst>
                                  <p:childTnLst>
                                    <p:animEffect transition="out" filter="slide(fromBottom)">
                                      <p:cBhvr>
                                        <p:cTn id="402" dur="500"/>
                                        <p:tgtEl>
                                          <p:spTgt spid="54521"/>
                                        </p:tgtEl>
                                      </p:cBhvr>
                                    </p:animEffect>
                                    <p:set>
                                      <p:cBhvr>
                                        <p:cTn id="403" dur="1" fill="hold">
                                          <p:stCondLst>
                                            <p:cond delay="499"/>
                                          </p:stCondLst>
                                        </p:cTn>
                                        <p:tgtEl>
                                          <p:spTgt spid="54521"/>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4524"/>
                                        </p:tgtEl>
                                        <p:attrNameLst>
                                          <p:attrName>style.visibility</p:attrName>
                                        </p:attrNameLst>
                                      </p:cBhvr>
                                      <p:to>
                                        <p:strVal val="visible"/>
                                      </p:to>
                                    </p:set>
                                    <p:animEffect transition="in" filter="slide(fromTop)">
                                      <p:cBhvr>
                                        <p:cTn id="406" dur="500"/>
                                        <p:tgtEl>
                                          <p:spTgt spid="545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2667000" y="857250"/>
            <a:ext cx="6858000" cy="51435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299" name="Rectangle 3"/>
          <p:cNvSpPr>
            <a:spLocks noChangeArrowheads="1"/>
          </p:cNvSpPr>
          <p:nvPr/>
        </p:nvSpPr>
        <p:spPr bwMode="auto">
          <a:xfrm>
            <a:off x="2667000" y="857251"/>
            <a:ext cx="6858000" cy="2950369"/>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00" name="Rectangle 4"/>
          <p:cNvSpPr>
            <a:spLocks noChangeArrowheads="1"/>
          </p:cNvSpPr>
          <p:nvPr/>
        </p:nvSpPr>
        <p:spPr bwMode="auto">
          <a:xfrm>
            <a:off x="2667000" y="3721894"/>
            <a:ext cx="6858000" cy="2278857"/>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01" name="Rectangle 5"/>
          <p:cNvSpPr>
            <a:spLocks noChangeArrowheads="1"/>
          </p:cNvSpPr>
          <p:nvPr/>
        </p:nvSpPr>
        <p:spPr bwMode="auto">
          <a:xfrm>
            <a:off x="2667000" y="3721895"/>
            <a:ext cx="6858000" cy="534591"/>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02" name="Freeform 6"/>
          <p:cNvSpPr>
            <a:spLocks/>
          </p:cNvSpPr>
          <p:nvPr/>
        </p:nvSpPr>
        <p:spPr bwMode="auto">
          <a:xfrm>
            <a:off x="3046811" y="2053829"/>
            <a:ext cx="6099571" cy="40005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5303" name="Rectangle 7"/>
          <p:cNvSpPr>
            <a:spLocks noChangeArrowheads="1"/>
          </p:cNvSpPr>
          <p:nvPr/>
        </p:nvSpPr>
        <p:spPr bwMode="auto">
          <a:xfrm flipV="1">
            <a:off x="2667000" y="3429001"/>
            <a:ext cx="6858000" cy="298847"/>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04" name="AutoShape 8"/>
          <p:cNvSpPr>
            <a:spLocks noChangeArrowheads="1"/>
          </p:cNvSpPr>
          <p:nvPr/>
        </p:nvSpPr>
        <p:spPr bwMode="auto">
          <a:xfrm>
            <a:off x="3002757" y="2395538"/>
            <a:ext cx="6186487" cy="240387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a:endParaRPr>
          </a:p>
        </p:txBody>
      </p:sp>
      <p:grpSp>
        <p:nvGrpSpPr>
          <p:cNvPr id="55305" name="Group 9"/>
          <p:cNvGrpSpPr>
            <a:grpSpLocks/>
          </p:cNvGrpSpPr>
          <p:nvPr/>
        </p:nvGrpSpPr>
        <p:grpSpPr bwMode="auto">
          <a:xfrm>
            <a:off x="3194447" y="2928939"/>
            <a:ext cx="876300" cy="1434703"/>
            <a:chOff x="275" y="2008"/>
            <a:chExt cx="795" cy="1276"/>
          </a:xfrm>
        </p:grpSpPr>
        <p:sp>
          <p:nvSpPr>
            <p:cNvPr id="55306"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07"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08"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09"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5310" name="Group 14"/>
          <p:cNvGrpSpPr>
            <a:grpSpLocks/>
          </p:cNvGrpSpPr>
          <p:nvPr/>
        </p:nvGrpSpPr>
        <p:grpSpPr bwMode="auto">
          <a:xfrm>
            <a:off x="4124325" y="2931320"/>
            <a:ext cx="876300" cy="1434703"/>
            <a:chOff x="275" y="2008"/>
            <a:chExt cx="795" cy="1276"/>
          </a:xfrm>
        </p:grpSpPr>
        <p:sp>
          <p:nvSpPr>
            <p:cNvPr id="55311"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12"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13"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14"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5315" name="Group 19"/>
          <p:cNvGrpSpPr>
            <a:grpSpLocks/>
          </p:cNvGrpSpPr>
          <p:nvPr/>
        </p:nvGrpSpPr>
        <p:grpSpPr bwMode="auto">
          <a:xfrm>
            <a:off x="5193507" y="2928939"/>
            <a:ext cx="876300" cy="1434703"/>
            <a:chOff x="275" y="2008"/>
            <a:chExt cx="795" cy="1276"/>
          </a:xfrm>
        </p:grpSpPr>
        <p:sp>
          <p:nvSpPr>
            <p:cNvPr id="55316"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17"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18"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19"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5320" name="Group 24"/>
          <p:cNvGrpSpPr>
            <a:grpSpLocks/>
          </p:cNvGrpSpPr>
          <p:nvPr/>
        </p:nvGrpSpPr>
        <p:grpSpPr bwMode="auto">
          <a:xfrm>
            <a:off x="6122194" y="2931320"/>
            <a:ext cx="876300" cy="1434703"/>
            <a:chOff x="275" y="2008"/>
            <a:chExt cx="795" cy="1276"/>
          </a:xfrm>
        </p:grpSpPr>
        <p:sp>
          <p:nvSpPr>
            <p:cNvPr id="55321"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22"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23"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24"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5325" name="Group 29"/>
          <p:cNvGrpSpPr>
            <a:grpSpLocks/>
          </p:cNvGrpSpPr>
          <p:nvPr/>
        </p:nvGrpSpPr>
        <p:grpSpPr bwMode="auto">
          <a:xfrm>
            <a:off x="7190185" y="2928939"/>
            <a:ext cx="876300" cy="1434703"/>
            <a:chOff x="275" y="2008"/>
            <a:chExt cx="795" cy="1276"/>
          </a:xfrm>
        </p:grpSpPr>
        <p:sp>
          <p:nvSpPr>
            <p:cNvPr id="55326"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27"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28"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29"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sp>
        <p:nvSpPr>
          <p:cNvPr id="55330" name="AutoShape 34"/>
          <p:cNvSpPr>
            <a:spLocks noChangeArrowheads="1"/>
          </p:cNvSpPr>
          <p:nvPr/>
        </p:nvSpPr>
        <p:spPr bwMode="auto">
          <a:xfrm>
            <a:off x="8120063" y="2931320"/>
            <a:ext cx="876300" cy="1434703"/>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31" name="AutoShape 35"/>
          <p:cNvSpPr>
            <a:spLocks noChangeArrowheads="1"/>
          </p:cNvSpPr>
          <p:nvPr/>
        </p:nvSpPr>
        <p:spPr bwMode="auto">
          <a:xfrm>
            <a:off x="8120063" y="2931320"/>
            <a:ext cx="876300" cy="17145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32" name="AutoShape 36"/>
          <p:cNvSpPr>
            <a:spLocks noChangeArrowheads="1"/>
          </p:cNvSpPr>
          <p:nvPr/>
        </p:nvSpPr>
        <p:spPr bwMode="auto">
          <a:xfrm>
            <a:off x="8120063" y="4194573"/>
            <a:ext cx="876300" cy="17145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33" name="AutoShape 37"/>
          <p:cNvSpPr>
            <a:spLocks noChangeArrowheads="1"/>
          </p:cNvSpPr>
          <p:nvPr/>
        </p:nvSpPr>
        <p:spPr bwMode="auto">
          <a:xfrm>
            <a:off x="8120063" y="2931320"/>
            <a:ext cx="876300" cy="1434703"/>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5334" name="AutoShape 38"/>
          <p:cNvSpPr>
            <a:spLocks noChangeArrowheads="1"/>
          </p:cNvSpPr>
          <p:nvPr/>
        </p:nvSpPr>
        <p:spPr bwMode="auto">
          <a:xfrm flipV="1">
            <a:off x="3002757" y="4807745"/>
            <a:ext cx="6186487" cy="808435"/>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685834">
              <a:defRPr/>
            </a:pPr>
            <a:endParaRPr lang="en-US" altLang="en-US" sz="1350" kern="0">
              <a:solidFill>
                <a:sysClr val="windowText" lastClr="000000"/>
              </a:solidFill>
              <a:latin typeface="Arial"/>
            </a:endParaRPr>
          </a:p>
        </p:txBody>
      </p:sp>
      <p:grpSp>
        <p:nvGrpSpPr>
          <p:cNvPr id="55335" name="Group 39"/>
          <p:cNvGrpSpPr>
            <a:grpSpLocks/>
          </p:cNvGrpSpPr>
          <p:nvPr/>
        </p:nvGrpSpPr>
        <p:grpSpPr bwMode="auto">
          <a:xfrm>
            <a:off x="8120063" y="3093244"/>
            <a:ext cx="876300" cy="1104900"/>
            <a:chOff x="4580" y="1878"/>
            <a:chExt cx="736" cy="928"/>
          </a:xfrm>
        </p:grpSpPr>
        <p:sp>
          <p:nvSpPr>
            <p:cNvPr id="55336"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37"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338" name="Group 42"/>
          <p:cNvGrpSpPr>
            <a:grpSpLocks/>
          </p:cNvGrpSpPr>
          <p:nvPr/>
        </p:nvGrpSpPr>
        <p:grpSpPr bwMode="auto">
          <a:xfrm>
            <a:off x="8120063" y="3093244"/>
            <a:ext cx="876300" cy="1104900"/>
            <a:chOff x="4580" y="1878"/>
            <a:chExt cx="736" cy="928"/>
          </a:xfrm>
        </p:grpSpPr>
        <p:sp>
          <p:nvSpPr>
            <p:cNvPr id="55339"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40"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5341" name="Group 45"/>
          <p:cNvGrpSpPr>
            <a:grpSpLocks/>
          </p:cNvGrpSpPr>
          <p:nvPr/>
        </p:nvGrpSpPr>
        <p:grpSpPr bwMode="auto">
          <a:xfrm>
            <a:off x="7190185" y="3093244"/>
            <a:ext cx="876300" cy="1104900"/>
            <a:chOff x="4580" y="1878"/>
            <a:chExt cx="736" cy="928"/>
          </a:xfrm>
        </p:grpSpPr>
        <p:sp>
          <p:nvSpPr>
            <p:cNvPr id="55342"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43"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344" name="Group 48"/>
          <p:cNvGrpSpPr>
            <a:grpSpLocks/>
          </p:cNvGrpSpPr>
          <p:nvPr/>
        </p:nvGrpSpPr>
        <p:grpSpPr bwMode="auto">
          <a:xfrm>
            <a:off x="4124325" y="3094435"/>
            <a:ext cx="876300" cy="1104900"/>
            <a:chOff x="4580" y="1878"/>
            <a:chExt cx="736" cy="928"/>
          </a:xfrm>
        </p:grpSpPr>
        <p:sp>
          <p:nvSpPr>
            <p:cNvPr id="55345"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46"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347" name="Group 51"/>
          <p:cNvGrpSpPr>
            <a:grpSpLocks/>
          </p:cNvGrpSpPr>
          <p:nvPr/>
        </p:nvGrpSpPr>
        <p:grpSpPr bwMode="auto">
          <a:xfrm>
            <a:off x="3194447" y="3094435"/>
            <a:ext cx="876300" cy="1104900"/>
            <a:chOff x="4580" y="1878"/>
            <a:chExt cx="736" cy="928"/>
          </a:xfrm>
        </p:grpSpPr>
        <p:sp>
          <p:nvSpPr>
            <p:cNvPr id="55348"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49"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350" name="Group 54"/>
          <p:cNvGrpSpPr>
            <a:grpSpLocks/>
          </p:cNvGrpSpPr>
          <p:nvPr/>
        </p:nvGrpSpPr>
        <p:grpSpPr bwMode="auto">
          <a:xfrm>
            <a:off x="6122194" y="3095625"/>
            <a:ext cx="876300" cy="1104900"/>
            <a:chOff x="4580" y="1878"/>
            <a:chExt cx="736" cy="928"/>
          </a:xfrm>
        </p:grpSpPr>
        <p:sp>
          <p:nvSpPr>
            <p:cNvPr id="55351"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52"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5353" name="Group 57"/>
          <p:cNvGrpSpPr>
            <a:grpSpLocks/>
          </p:cNvGrpSpPr>
          <p:nvPr/>
        </p:nvGrpSpPr>
        <p:grpSpPr bwMode="auto">
          <a:xfrm>
            <a:off x="8120063" y="3093244"/>
            <a:ext cx="876300" cy="1104900"/>
            <a:chOff x="4580" y="1878"/>
            <a:chExt cx="736" cy="928"/>
          </a:xfrm>
        </p:grpSpPr>
        <p:sp>
          <p:nvSpPr>
            <p:cNvPr id="55354"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55"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5356" name="Group 60"/>
          <p:cNvGrpSpPr>
            <a:grpSpLocks/>
          </p:cNvGrpSpPr>
          <p:nvPr/>
        </p:nvGrpSpPr>
        <p:grpSpPr bwMode="auto">
          <a:xfrm>
            <a:off x="8120063" y="3093244"/>
            <a:ext cx="876300" cy="1104900"/>
            <a:chOff x="4580" y="1878"/>
            <a:chExt cx="736" cy="928"/>
          </a:xfrm>
        </p:grpSpPr>
        <p:sp>
          <p:nvSpPr>
            <p:cNvPr id="55357"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58"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5359" name="Group 63"/>
          <p:cNvGrpSpPr>
            <a:grpSpLocks/>
          </p:cNvGrpSpPr>
          <p:nvPr/>
        </p:nvGrpSpPr>
        <p:grpSpPr bwMode="auto">
          <a:xfrm>
            <a:off x="8120063" y="3093244"/>
            <a:ext cx="876300" cy="1104900"/>
            <a:chOff x="4580" y="1878"/>
            <a:chExt cx="736" cy="928"/>
          </a:xfrm>
        </p:grpSpPr>
        <p:sp>
          <p:nvSpPr>
            <p:cNvPr id="55360"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61"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5362" name="Group 66"/>
          <p:cNvGrpSpPr>
            <a:grpSpLocks/>
          </p:cNvGrpSpPr>
          <p:nvPr/>
        </p:nvGrpSpPr>
        <p:grpSpPr bwMode="auto">
          <a:xfrm>
            <a:off x="8120063" y="3093244"/>
            <a:ext cx="876300" cy="1104900"/>
            <a:chOff x="4580" y="1878"/>
            <a:chExt cx="736" cy="928"/>
          </a:xfrm>
        </p:grpSpPr>
        <p:sp>
          <p:nvSpPr>
            <p:cNvPr id="55363"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64"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5365" name="Group 69"/>
          <p:cNvGrpSpPr>
            <a:grpSpLocks/>
          </p:cNvGrpSpPr>
          <p:nvPr/>
        </p:nvGrpSpPr>
        <p:grpSpPr bwMode="auto">
          <a:xfrm>
            <a:off x="8120063" y="3093244"/>
            <a:ext cx="876300" cy="1104900"/>
            <a:chOff x="4580" y="1878"/>
            <a:chExt cx="736" cy="928"/>
          </a:xfrm>
        </p:grpSpPr>
        <p:sp>
          <p:nvSpPr>
            <p:cNvPr id="55366"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67"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5368" name="Group 72"/>
          <p:cNvGrpSpPr>
            <a:grpSpLocks/>
          </p:cNvGrpSpPr>
          <p:nvPr/>
        </p:nvGrpSpPr>
        <p:grpSpPr bwMode="auto">
          <a:xfrm>
            <a:off x="8120063" y="3093244"/>
            <a:ext cx="876300" cy="1104900"/>
            <a:chOff x="4580" y="1878"/>
            <a:chExt cx="736" cy="928"/>
          </a:xfrm>
        </p:grpSpPr>
        <p:sp>
          <p:nvSpPr>
            <p:cNvPr id="55369"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70"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5371" name="Group 75"/>
          <p:cNvGrpSpPr>
            <a:grpSpLocks/>
          </p:cNvGrpSpPr>
          <p:nvPr/>
        </p:nvGrpSpPr>
        <p:grpSpPr bwMode="auto">
          <a:xfrm>
            <a:off x="8120063" y="3093244"/>
            <a:ext cx="876300" cy="1104900"/>
            <a:chOff x="4580" y="1878"/>
            <a:chExt cx="736" cy="928"/>
          </a:xfrm>
        </p:grpSpPr>
        <p:sp>
          <p:nvSpPr>
            <p:cNvPr id="55372"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73"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5374" name="Group 78"/>
          <p:cNvGrpSpPr>
            <a:grpSpLocks/>
          </p:cNvGrpSpPr>
          <p:nvPr/>
        </p:nvGrpSpPr>
        <p:grpSpPr bwMode="auto">
          <a:xfrm>
            <a:off x="8120063" y="3093244"/>
            <a:ext cx="876300" cy="1104900"/>
            <a:chOff x="4580" y="1878"/>
            <a:chExt cx="736" cy="928"/>
          </a:xfrm>
        </p:grpSpPr>
        <p:sp>
          <p:nvSpPr>
            <p:cNvPr id="55375"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76"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5377" name="Group 81"/>
          <p:cNvGrpSpPr>
            <a:grpSpLocks/>
          </p:cNvGrpSpPr>
          <p:nvPr/>
        </p:nvGrpSpPr>
        <p:grpSpPr bwMode="auto">
          <a:xfrm>
            <a:off x="7190185" y="3093244"/>
            <a:ext cx="876300" cy="1104900"/>
            <a:chOff x="4580" y="1878"/>
            <a:chExt cx="736" cy="928"/>
          </a:xfrm>
        </p:grpSpPr>
        <p:sp>
          <p:nvSpPr>
            <p:cNvPr id="55378"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79"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5380" name="Group 84"/>
          <p:cNvGrpSpPr>
            <a:grpSpLocks/>
          </p:cNvGrpSpPr>
          <p:nvPr/>
        </p:nvGrpSpPr>
        <p:grpSpPr bwMode="auto">
          <a:xfrm>
            <a:off x="6122194" y="3095625"/>
            <a:ext cx="876300" cy="1104900"/>
            <a:chOff x="4580" y="1878"/>
            <a:chExt cx="736" cy="928"/>
          </a:xfrm>
        </p:grpSpPr>
        <p:sp>
          <p:nvSpPr>
            <p:cNvPr id="55381"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82"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5383" name="Group 87"/>
          <p:cNvGrpSpPr>
            <a:grpSpLocks/>
          </p:cNvGrpSpPr>
          <p:nvPr/>
        </p:nvGrpSpPr>
        <p:grpSpPr bwMode="auto">
          <a:xfrm>
            <a:off x="5193507" y="3093244"/>
            <a:ext cx="876300" cy="1104900"/>
            <a:chOff x="4580" y="1878"/>
            <a:chExt cx="736" cy="928"/>
          </a:xfrm>
        </p:grpSpPr>
        <p:sp>
          <p:nvSpPr>
            <p:cNvPr id="55384"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85"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386" name="Group 90"/>
          <p:cNvGrpSpPr>
            <a:grpSpLocks/>
          </p:cNvGrpSpPr>
          <p:nvPr/>
        </p:nvGrpSpPr>
        <p:grpSpPr bwMode="auto">
          <a:xfrm>
            <a:off x="8120063" y="3093244"/>
            <a:ext cx="876300" cy="1104900"/>
            <a:chOff x="4580" y="1878"/>
            <a:chExt cx="736" cy="928"/>
          </a:xfrm>
        </p:grpSpPr>
        <p:sp>
          <p:nvSpPr>
            <p:cNvPr id="55387"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88"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389" name="Group 93"/>
          <p:cNvGrpSpPr>
            <a:grpSpLocks/>
          </p:cNvGrpSpPr>
          <p:nvPr/>
        </p:nvGrpSpPr>
        <p:grpSpPr bwMode="auto">
          <a:xfrm>
            <a:off x="7190185" y="3093244"/>
            <a:ext cx="876300" cy="1104900"/>
            <a:chOff x="4580" y="1878"/>
            <a:chExt cx="736" cy="928"/>
          </a:xfrm>
        </p:grpSpPr>
        <p:sp>
          <p:nvSpPr>
            <p:cNvPr id="55390"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91"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5392" name="Group 96"/>
          <p:cNvGrpSpPr>
            <a:grpSpLocks/>
          </p:cNvGrpSpPr>
          <p:nvPr/>
        </p:nvGrpSpPr>
        <p:grpSpPr bwMode="auto">
          <a:xfrm>
            <a:off x="8120063" y="3093244"/>
            <a:ext cx="876300" cy="1104900"/>
            <a:chOff x="4580" y="1878"/>
            <a:chExt cx="736" cy="928"/>
          </a:xfrm>
        </p:grpSpPr>
        <p:sp>
          <p:nvSpPr>
            <p:cNvPr id="55393"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94"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5395" name="Group 99"/>
          <p:cNvGrpSpPr>
            <a:grpSpLocks/>
          </p:cNvGrpSpPr>
          <p:nvPr/>
        </p:nvGrpSpPr>
        <p:grpSpPr bwMode="auto">
          <a:xfrm>
            <a:off x="8120063" y="3093244"/>
            <a:ext cx="876300" cy="1104900"/>
            <a:chOff x="4580" y="1878"/>
            <a:chExt cx="736" cy="928"/>
          </a:xfrm>
        </p:grpSpPr>
        <p:sp>
          <p:nvSpPr>
            <p:cNvPr id="55396"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397"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5398" name="Group 102"/>
          <p:cNvGrpSpPr>
            <a:grpSpLocks/>
          </p:cNvGrpSpPr>
          <p:nvPr/>
        </p:nvGrpSpPr>
        <p:grpSpPr bwMode="auto">
          <a:xfrm>
            <a:off x="8120063" y="3093244"/>
            <a:ext cx="876300" cy="1104900"/>
            <a:chOff x="4580" y="1878"/>
            <a:chExt cx="736" cy="928"/>
          </a:xfrm>
        </p:grpSpPr>
        <p:sp>
          <p:nvSpPr>
            <p:cNvPr id="55399"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00"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5401" name="Group 105"/>
          <p:cNvGrpSpPr>
            <a:grpSpLocks/>
          </p:cNvGrpSpPr>
          <p:nvPr/>
        </p:nvGrpSpPr>
        <p:grpSpPr bwMode="auto">
          <a:xfrm>
            <a:off x="8120063" y="3093244"/>
            <a:ext cx="876300" cy="1104900"/>
            <a:chOff x="4580" y="1878"/>
            <a:chExt cx="736" cy="928"/>
          </a:xfrm>
        </p:grpSpPr>
        <p:sp>
          <p:nvSpPr>
            <p:cNvPr id="55402"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03"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5404" name="Group 108"/>
          <p:cNvGrpSpPr>
            <a:grpSpLocks/>
          </p:cNvGrpSpPr>
          <p:nvPr/>
        </p:nvGrpSpPr>
        <p:grpSpPr bwMode="auto">
          <a:xfrm>
            <a:off x="8120063" y="3093244"/>
            <a:ext cx="876300" cy="1104900"/>
            <a:chOff x="4580" y="1878"/>
            <a:chExt cx="736" cy="928"/>
          </a:xfrm>
        </p:grpSpPr>
        <p:sp>
          <p:nvSpPr>
            <p:cNvPr id="55405"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06"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5407" name="Group 111"/>
          <p:cNvGrpSpPr>
            <a:grpSpLocks/>
          </p:cNvGrpSpPr>
          <p:nvPr/>
        </p:nvGrpSpPr>
        <p:grpSpPr bwMode="auto">
          <a:xfrm>
            <a:off x="8120063" y="3093244"/>
            <a:ext cx="876300" cy="1104900"/>
            <a:chOff x="4580" y="1878"/>
            <a:chExt cx="736" cy="928"/>
          </a:xfrm>
        </p:grpSpPr>
        <p:sp>
          <p:nvSpPr>
            <p:cNvPr id="55408"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09"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5410" name="Group 114"/>
          <p:cNvGrpSpPr>
            <a:grpSpLocks/>
          </p:cNvGrpSpPr>
          <p:nvPr/>
        </p:nvGrpSpPr>
        <p:grpSpPr bwMode="auto">
          <a:xfrm>
            <a:off x="8120063" y="3093244"/>
            <a:ext cx="876300" cy="1104900"/>
            <a:chOff x="4580" y="1878"/>
            <a:chExt cx="736" cy="928"/>
          </a:xfrm>
        </p:grpSpPr>
        <p:sp>
          <p:nvSpPr>
            <p:cNvPr id="55411"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12"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5413" name="Group 117"/>
          <p:cNvGrpSpPr>
            <a:grpSpLocks/>
          </p:cNvGrpSpPr>
          <p:nvPr/>
        </p:nvGrpSpPr>
        <p:grpSpPr bwMode="auto">
          <a:xfrm>
            <a:off x="8120063" y="3093244"/>
            <a:ext cx="876300" cy="1104900"/>
            <a:chOff x="4580" y="1878"/>
            <a:chExt cx="736" cy="928"/>
          </a:xfrm>
        </p:grpSpPr>
        <p:sp>
          <p:nvSpPr>
            <p:cNvPr id="55414"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15"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5416" name="Group 120"/>
          <p:cNvGrpSpPr>
            <a:grpSpLocks/>
          </p:cNvGrpSpPr>
          <p:nvPr/>
        </p:nvGrpSpPr>
        <p:grpSpPr bwMode="auto">
          <a:xfrm>
            <a:off x="8120063" y="3093244"/>
            <a:ext cx="876300" cy="1104900"/>
            <a:chOff x="4580" y="1878"/>
            <a:chExt cx="736" cy="928"/>
          </a:xfrm>
        </p:grpSpPr>
        <p:sp>
          <p:nvSpPr>
            <p:cNvPr id="55417"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18"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5419" name="Group 123"/>
          <p:cNvGrpSpPr>
            <a:grpSpLocks/>
          </p:cNvGrpSpPr>
          <p:nvPr/>
        </p:nvGrpSpPr>
        <p:grpSpPr bwMode="auto">
          <a:xfrm>
            <a:off x="8120063" y="3093244"/>
            <a:ext cx="876300" cy="1104900"/>
            <a:chOff x="4580" y="1878"/>
            <a:chExt cx="736" cy="928"/>
          </a:xfrm>
        </p:grpSpPr>
        <p:sp>
          <p:nvSpPr>
            <p:cNvPr id="55420"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21"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422" name="Group 126"/>
          <p:cNvGrpSpPr>
            <a:grpSpLocks/>
          </p:cNvGrpSpPr>
          <p:nvPr/>
        </p:nvGrpSpPr>
        <p:grpSpPr bwMode="auto">
          <a:xfrm>
            <a:off x="7190185" y="3093244"/>
            <a:ext cx="876300" cy="1104900"/>
            <a:chOff x="4580" y="1878"/>
            <a:chExt cx="736" cy="928"/>
          </a:xfrm>
        </p:grpSpPr>
        <p:sp>
          <p:nvSpPr>
            <p:cNvPr id="55423"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24"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5425" name="Group 129"/>
          <p:cNvGrpSpPr>
            <a:grpSpLocks/>
          </p:cNvGrpSpPr>
          <p:nvPr/>
        </p:nvGrpSpPr>
        <p:grpSpPr bwMode="auto">
          <a:xfrm>
            <a:off x="8120063" y="3093244"/>
            <a:ext cx="876300" cy="1104900"/>
            <a:chOff x="4580" y="1878"/>
            <a:chExt cx="736" cy="928"/>
          </a:xfrm>
        </p:grpSpPr>
        <p:sp>
          <p:nvSpPr>
            <p:cNvPr id="55426"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27"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5428" name="Group 132"/>
          <p:cNvGrpSpPr>
            <a:grpSpLocks/>
          </p:cNvGrpSpPr>
          <p:nvPr/>
        </p:nvGrpSpPr>
        <p:grpSpPr bwMode="auto">
          <a:xfrm>
            <a:off x="8120063" y="3093244"/>
            <a:ext cx="876300" cy="1104900"/>
            <a:chOff x="4580" y="1878"/>
            <a:chExt cx="736" cy="928"/>
          </a:xfrm>
        </p:grpSpPr>
        <p:sp>
          <p:nvSpPr>
            <p:cNvPr id="55429"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30"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5431" name="Group 135"/>
          <p:cNvGrpSpPr>
            <a:grpSpLocks/>
          </p:cNvGrpSpPr>
          <p:nvPr/>
        </p:nvGrpSpPr>
        <p:grpSpPr bwMode="auto">
          <a:xfrm>
            <a:off x="8120063" y="3093244"/>
            <a:ext cx="876300" cy="1104900"/>
            <a:chOff x="4580" y="1878"/>
            <a:chExt cx="736" cy="928"/>
          </a:xfrm>
        </p:grpSpPr>
        <p:sp>
          <p:nvSpPr>
            <p:cNvPr id="55432"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33"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5434" name="Group 138"/>
          <p:cNvGrpSpPr>
            <a:grpSpLocks/>
          </p:cNvGrpSpPr>
          <p:nvPr/>
        </p:nvGrpSpPr>
        <p:grpSpPr bwMode="auto">
          <a:xfrm>
            <a:off x="8120063" y="3093244"/>
            <a:ext cx="876300" cy="1104900"/>
            <a:chOff x="4580" y="1878"/>
            <a:chExt cx="736" cy="928"/>
          </a:xfrm>
        </p:grpSpPr>
        <p:sp>
          <p:nvSpPr>
            <p:cNvPr id="55435"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36"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5437" name="Group 141"/>
          <p:cNvGrpSpPr>
            <a:grpSpLocks/>
          </p:cNvGrpSpPr>
          <p:nvPr/>
        </p:nvGrpSpPr>
        <p:grpSpPr bwMode="auto">
          <a:xfrm>
            <a:off x="8120063" y="3093244"/>
            <a:ext cx="876300" cy="1104900"/>
            <a:chOff x="4580" y="1878"/>
            <a:chExt cx="736" cy="928"/>
          </a:xfrm>
        </p:grpSpPr>
        <p:sp>
          <p:nvSpPr>
            <p:cNvPr id="55438"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39"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5440" name="Group 144"/>
          <p:cNvGrpSpPr>
            <a:grpSpLocks/>
          </p:cNvGrpSpPr>
          <p:nvPr/>
        </p:nvGrpSpPr>
        <p:grpSpPr bwMode="auto">
          <a:xfrm>
            <a:off x="8120063" y="3093244"/>
            <a:ext cx="876300" cy="1104900"/>
            <a:chOff x="4580" y="1878"/>
            <a:chExt cx="736" cy="928"/>
          </a:xfrm>
        </p:grpSpPr>
        <p:sp>
          <p:nvSpPr>
            <p:cNvPr id="55441"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42"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5443" name="Group 147"/>
          <p:cNvGrpSpPr>
            <a:grpSpLocks/>
          </p:cNvGrpSpPr>
          <p:nvPr/>
        </p:nvGrpSpPr>
        <p:grpSpPr bwMode="auto">
          <a:xfrm>
            <a:off x="8120063" y="3093244"/>
            <a:ext cx="876300" cy="1104900"/>
            <a:chOff x="4580" y="1878"/>
            <a:chExt cx="736" cy="928"/>
          </a:xfrm>
        </p:grpSpPr>
        <p:sp>
          <p:nvSpPr>
            <p:cNvPr id="55444"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45"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5446" name="Group 150"/>
          <p:cNvGrpSpPr>
            <a:grpSpLocks/>
          </p:cNvGrpSpPr>
          <p:nvPr/>
        </p:nvGrpSpPr>
        <p:grpSpPr bwMode="auto">
          <a:xfrm>
            <a:off x="8120063" y="3093244"/>
            <a:ext cx="876300" cy="1104900"/>
            <a:chOff x="4580" y="1878"/>
            <a:chExt cx="736" cy="928"/>
          </a:xfrm>
        </p:grpSpPr>
        <p:sp>
          <p:nvSpPr>
            <p:cNvPr id="55447"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48"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5449" name="Group 153"/>
          <p:cNvGrpSpPr>
            <a:grpSpLocks/>
          </p:cNvGrpSpPr>
          <p:nvPr/>
        </p:nvGrpSpPr>
        <p:grpSpPr bwMode="auto">
          <a:xfrm>
            <a:off x="8120063" y="3093244"/>
            <a:ext cx="876300" cy="1104900"/>
            <a:chOff x="4580" y="1878"/>
            <a:chExt cx="736" cy="928"/>
          </a:xfrm>
        </p:grpSpPr>
        <p:sp>
          <p:nvSpPr>
            <p:cNvPr id="55450"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51"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5452" name="Group 156"/>
          <p:cNvGrpSpPr>
            <a:grpSpLocks/>
          </p:cNvGrpSpPr>
          <p:nvPr/>
        </p:nvGrpSpPr>
        <p:grpSpPr bwMode="auto">
          <a:xfrm>
            <a:off x="8120063" y="3093244"/>
            <a:ext cx="876300" cy="1104900"/>
            <a:chOff x="4580" y="1878"/>
            <a:chExt cx="736" cy="928"/>
          </a:xfrm>
        </p:grpSpPr>
        <p:sp>
          <p:nvSpPr>
            <p:cNvPr id="55453"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54"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455" name="Group 159"/>
          <p:cNvGrpSpPr>
            <a:grpSpLocks/>
          </p:cNvGrpSpPr>
          <p:nvPr/>
        </p:nvGrpSpPr>
        <p:grpSpPr bwMode="auto">
          <a:xfrm>
            <a:off x="8120063" y="3093244"/>
            <a:ext cx="876300" cy="1104900"/>
            <a:chOff x="4580" y="1878"/>
            <a:chExt cx="736" cy="928"/>
          </a:xfrm>
        </p:grpSpPr>
        <p:sp>
          <p:nvSpPr>
            <p:cNvPr id="55456"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57"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5458" name="Group 162"/>
          <p:cNvGrpSpPr>
            <a:grpSpLocks/>
          </p:cNvGrpSpPr>
          <p:nvPr/>
        </p:nvGrpSpPr>
        <p:grpSpPr bwMode="auto">
          <a:xfrm>
            <a:off x="8120063" y="3093244"/>
            <a:ext cx="876300" cy="1104900"/>
            <a:chOff x="4580" y="1878"/>
            <a:chExt cx="736" cy="928"/>
          </a:xfrm>
        </p:grpSpPr>
        <p:sp>
          <p:nvSpPr>
            <p:cNvPr id="55459"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60"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5461" name="Group 165"/>
          <p:cNvGrpSpPr>
            <a:grpSpLocks/>
          </p:cNvGrpSpPr>
          <p:nvPr/>
        </p:nvGrpSpPr>
        <p:grpSpPr bwMode="auto">
          <a:xfrm>
            <a:off x="8120063" y="3093244"/>
            <a:ext cx="876300" cy="1104900"/>
            <a:chOff x="4580" y="1878"/>
            <a:chExt cx="736" cy="928"/>
          </a:xfrm>
        </p:grpSpPr>
        <p:sp>
          <p:nvSpPr>
            <p:cNvPr id="55462"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63"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5464" name="Group 168"/>
          <p:cNvGrpSpPr>
            <a:grpSpLocks/>
          </p:cNvGrpSpPr>
          <p:nvPr/>
        </p:nvGrpSpPr>
        <p:grpSpPr bwMode="auto">
          <a:xfrm>
            <a:off x="8120063" y="3093244"/>
            <a:ext cx="876300" cy="1104900"/>
            <a:chOff x="4580" y="1878"/>
            <a:chExt cx="736" cy="928"/>
          </a:xfrm>
        </p:grpSpPr>
        <p:sp>
          <p:nvSpPr>
            <p:cNvPr id="55465"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66"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5467" name="Group 171"/>
          <p:cNvGrpSpPr>
            <a:grpSpLocks/>
          </p:cNvGrpSpPr>
          <p:nvPr/>
        </p:nvGrpSpPr>
        <p:grpSpPr bwMode="auto">
          <a:xfrm>
            <a:off x="8120063" y="3093244"/>
            <a:ext cx="876300" cy="1104900"/>
            <a:chOff x="4580" y="1878"/>
            <a:chExt cx="736" cy="928"/>
          </a:xfrm>
        </p:grpSpPr>
        <p:sp>
          <p:nvSpPr>
            <p:cNvPr id="55468"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69"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5470" name="Group 174"/>
          <p:cNvGrpSpPr>
            <a:grpSpLocks/>
          </p:cNvGrpSpPr>
          <p:nvPr/>
        </p:nvGrpSpPr>
        <p:grpSpPr bwMode="auto">
          <a:xfrm>
            <a:off x="8120063" y="3093244"/>
            <a:ext cx="876300" cy="1104900"/>
            <a:chOff x="4580" y="1878"/>
            <a:chExt cx="736" cy="928"/>
          </a:xfrm>
        </p:grpSpPr>
        <p:sp>
          <p:nvSpPr>
            <p:cNvPr id="55471"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72"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5473" name="Group 177"/>
          <p:cNvGrpSpPr>
            <a:grpSpLocks/>
          </p:cNvGrpSpPr>
          <p:nvPr/>
        </p:nvGrpSpPr>
        <p:grpSpPr bwMode="auto">
          <a:xfrm>
            <a:off x="8120063" y="3093244"/>
            <a:ext cx="876300" cy="1104900"/>
            <a:chOff x="4580" y="1878"/>
            <a:chExt cx="736" cy="928"/>
          </a:xfrm>
        </p:grpSpPr>
        <p:sp>
          <p:nvSpPr>
            <p:cNvPr id="55474"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75"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5476" name="Group 180"/>
          <p:cNvGrpSpPr>
            <a:grpSpLocks/>
          </p:cNvGrpSpPr>
          <p:nvPr/>
        </p:nvGrpSpPr>
        <p:grpSpPr bwMode="auto">
          <a:xfrm>
            <a:off x="8120063" y="3093244"/>
            <a:ext cx="876300" cy="1104900"/>
            <a:chOff x="4580" y="1878"/>
            <a:chExt cx="736" cy="928"/>
          </a:xfrm>
        </p:grpSpPr>
        <p:sp>
          <p:nvSpPr>
            <p:cNvPr id="55477"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78"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5479" name="Group 183"/>
          <p:cNvGrpSpPr>
            <a:grpSpLocks/>
          </p:cNvGrpSpPr>
          <p:nvPr/>
        </p:nvGrpSpPr>
        <p:grpSpPr bwMode="auto">
          <a:xfrm>
            <a:off x="8120063" y="3093244"/>
            <a:ext cx="876300" cy="1104900"/>
            <a:chOff x="4580" y="1878"/>
            <a:chExt cx="736" cy="928"/>
          </a:xfrm>
        </p:grpSpPr>
        <p:sp>
          <p:nvSpPr>
            <p:cNvPr id="55480"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81"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5482" name="Group 186"/>
          <p:cNvGrpSpPr>
            <a:grpSpLocks/>
          </p:cNvGrpSpPr>
          <p:nvPr/>
        </p:nvGrpSpPr>
        <p:grpSpPr bwMode="auto">
          <a:xfrm>
            <a:off x="8120063" y="3093244"/>
            <a:ext cx="876300" cy="1104900"/>
            <a:chOff x="4580" y="1878"/>
            <a:chExt cx="736" cy="928"/>
          </a:xfrm>
        </p:grpSpPr>
        <p:sp>
          <p:nvSpPr>
            <p:cNvPr id="55483"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84"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485" name="Group 189"/>
          <p:cNvGrpSpPr>
            <a:grpSpLocks/>
          </p:cNvGrpSpPr>
          <p:nvPr/>
        </p:nvGrpSpPr>
        <p:grpSpPr bwMode="auto">
          <a:xfrm>
            <a:off x="7190185" y="3093244"/>
            <a:ext cx="876300" cy="1104900"/>
            <a:chOff x="4580" y="1878"/>
            <a:chExt cx="736" cy="928"/>
          </a:xfrm>
        </p:grpSpPr>
        <p:sp>
          <p:nvSpPr>
            <p:cNvPr id="55486"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87"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5488" name="Group 192"/>
          <p:cNvGrpSpPr>
            <a:grpSpLocks/>
          </p:cNvGrpSpPr>
          <p:nvPr/>
        </p:nvGrpSpPr>
        <p:grpSpPr bwMode="auto">
          <a:xfrm>
            <a:off x="7190185" y="3093244"/>
            <a:ext cx="876300" cy="1104900"/>
            <a:chOff x="4580" y="1878"/>
            <a:chExt cx="736" cy="928"/>
          </a:xfrm>
        </p:grpSpPr>
        <p:sp>
          <p:nvSpPr>
            <p:cNvPr id="55489"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90"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5491" name="Group 195"/>
          <p:cNvGrpSpPr>
            <a:grpSpLocks/>
          </p:cNvGrpSpPr>
          <p:nvPr/>
        </p:nvGrpSpPr>
        <p:grpSpPr bwMode="auto">
          <a:xfrm>
            <a:off x="8120063" y="3093244"/>
            <a:ext cx="876300" cy="1104900"/>
            <a:chOff x="4580" y="1878"/>
            <a:chExt cx="736" cy="928"/>
          </a:xfrm>
        </p:grpSpPr>
        <p:sp>
          <p:nvSpPr>
            <p:cNvPr id="55492"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93"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5494" name="Group 198"/>
          <p:cNvGrpSpPr>
            <a:grpSpLocks/>
          </p:cNvGrpSpPr>
          <p:nvPr/>
        </p:nvGrpSpPr>
        <p:grpSpPr bwMode="auto">
          <a:xfrm>
            <a:off x="8120063" y="3093244"/>
            <a:ext cx="876300" cy="1104900"/>
            <a:chOff x="4580" y="1878"/>
            <a:chExt cx="736" cy="928"/>
          </a:xfrm>
        </p:grpSpPr>
        <p:sp>
          <p:nvSpPr>
            <p:cNvPr id="55495"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96"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5497" name="Group 201"/>
          <p:cNvGrpSpPr>
            <a:grpSpLocks/>
          </p:cNvGrpSpPr>
          <p:nvPr/>
        </p:nvGrpSpPr>
        <p:grpSpPr bwMode="auto">
          <a:xfrm>
            <a:off x="8120063" y="3093244"/>
            <a:ext cx="876300" cy="1104900"/>
            <a:chOff x="4580" y="1878"/>
            <a:chExt cx="736" cy="928"/>
          </a:xfrm>
        </p:grpSpPr>
        <p:sp>
          <p:nvSpPr>
            <p:cNvPr id="55498"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499"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5500" name="Group 204"/>
          <p:cNvGrpSpPr>
            <a:grpSpLocks/>
          </p:cNvGrpSpPr>
          <p:nvPr/>
        </p:nvGrpSpPr>
        <p:grpSpPr bwMode="auto">
          <a:xfrm>
            <a:off x="8120063" y="3093244"/>
            <a:ext cx="876300" cy="1104900"/>
            <a:chOff x="4580" y="1878"/>
            <a:chExt cx="736" cy="928"/>
          </a:xfrm>
        </p:grpSpPr>
        <p:sp>
          <p:nvSpPr>
            <p:cNvPr id="55501"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02"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5503" name="Group 207"/>
          <p:cNvGrpSpPr>
            <a:grpSpLocks/>
          </p:cNvGrpSpPr>
          <p:nvPr/>
        </p:nvGrpSpPr>
        <p:grpSpPr bwMode="auto">
          <a:xfrm>
            <a:off x="8120063" y="3093244"/>
            <a:ext cx="876300" cy="1104900"/>
            <a:chOff x="4580" y="1878"/>
            <a:chExt cx="736" cy="928"/>
          </a:xfrm>
        </p:grpSpPr>
        <p:sp>
          <p:nvSpPr>
            <p:cNvPr id="55504"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05"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5506" name="Group 210"/>
          <p:cNvGrpSpPr>
            <a:grpSpLocks/>
          </p:cNvGrpSpPr>
          <p:nvPr/>
        </p:nvGrpSpPr>
        <p:grpSpPr bwMode="auto">
          <a:xfrm>
            <a:off x="8120063" y="3093244"/>
            <a:ext cx="876300" cy="1104900"/>
            <a:chOff x="4580" y="1878"/>
            <a:chExt cx="736" cy="928"/>
          </a:xfrm>
        </p:grpSpPr>
        <p:sp>
          <p:nvSpPr>
            <p:cNvPr id="55507"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08"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5509" name="Group 213"/>
          <p:cNvGrpSpPr>
            <a:grpSpLocks/>
          </p:cNvGrpSpPr>
          <p:nvPr/>
        </p:nvGrpSpPr>
        <p:grpSpPr bwMode="auto">
          <a:xfrm>
            <a:off x="8120063" y="3093244"/>
            <a:ext cx="876300" cy="1104900"/>
            <a:chOff x="4580" y="1878"/>
            <a:chExt cx="736" cy="928"/>
          </a:xfrm>
        </p:grpSpPr>
        <p:sp>
          <p:nvSpPr>
            <p:cNvPr id="55510"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11"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5512" name="Group 216"/>
          <p:cNvGrpSpPr>
            <a:grpSpLocks/>
          </p:cNvGrpSpPr>
          <p:nvPr/>
        </p:nvGrpSpPr>
        <p:grpSpPr bwMode="auto">
          <a:xfrm>
            <a:off x="8120063" y="3093244"/>
            <a:ext cx="876300" cy="1104900"/>
            <a:chOff x="4580" y="1878"/>
            <a:chExt cx="736" cy="928"/>
          </a:xfrm>
        </p:grpSpPr>
        <p:sp>
          <p:nvSpPr>
            <p:cNvPr id="55513"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14"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5515" name="Group 219"/>
          <p:cNvGrpSpPr>
            <a:grpSpLocks/>
          </p:cNvGrpSpPr>
          <p:nvPr/>
        </p:nvGrpSpPr>
        <p:grpSpPr bwMode="auto">
          <a:xfrm>
            <a:off x="8120063" y="3093244"/>
            <a:ext cx="876300" cy="1104900"/>
            <a:chOff x="4580" y="1878"/>
            <a:chExt cx="736" cy="928"/>
          </a:xfrm>
        </p:grpSpPr>
        <p:sp>
          <p:nvSpPr>
            <p:cNvPr id="55516"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17"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5518" name="Group 222"/>
          <p:cNvGrpSpPr>
            <a:grpSpLocks/>
          </p:cNvGrpSpPr>
          <p:nvPr/>
        </p:nvGrpSpPr>
        <p:grpSpPr bwMode="auto">
          <a:xfrm>
            <a:off x="8120063" y="3093244"/>
            <a:ext cx="876300" cy="1104900"/>
            <a:chOff x="4580" y="1878"/>
            <a:chExt cx="736" cy="928"/>
          </a:xfrm>
        </p:grpSpPr>
        <p:sp>
          <p:nvSpPr>
            <p:cNvPr id="55519"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20"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521" name="Group 225"/>
          <p:cNvGrpSpPr>
            <a:grpSpLocks/>
          </p:cNvGrpSpPr>
          <p:nvPr/>
        </p:nvGrpSpPr>
        <p:grpSpPr bwMode="auto">
          <a:xfrm>
            <a:off x="8120063" y="3093244"/>
            <a:ext cx="876300" cy="1104900"/>
            <a:chOff x="4580" y="1878"/>
            <a:chExt cx="736" cy="928"/>
          </a:xfrm>
        </p:grpSpPr>
        <p:sp>
          <p:nvSpPr>
            <p:cNvPr id="55522"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23"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5524" name="Group 228"/>
          <p:cNvGrpSpPr>
            <a:grpSpLocks/>
          </p:cNvGrpSpPr>
          <p:nvPr/>
        </p:nvGrpSpPr>
        <p:grpSpPr bwMode="auto">
          <a:xfrm>
            <a:off x="8120063" y="3093244"/>
            <a:ext cx="876300" cy="1104900"/>
            <a:chOff x="4580" y="1878"/>
            <a:chExt cx="736" cy="928"/>
          </a:xfrm>
        </p:grpSpPr>
        <p:sp>
          <p:nvSpPr>
            <p:cNvPr id="55525"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26"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5527" name="Group 231"/>
          <p:cNvGrpSpPr>
            <a:grpSpLocks/>
          </p:cNvGrpSpPr>
          <p:nvPr/>
        </p:nvGrpSpPr>
        <p:grpSpPr bwMode="auto">
          <a:xfrm>
            <a:off x="8120063" y="3093244"/>
            <a:ext cx="876300" cy="1104900"/>
            <a:chOff x="4580" y="1878"/>
            <a:chExt cx="736" cy="928"/>
          </a:xfrm>
        </p:grpSpPr>
        <p:sp>
          <p:nvSpPr>
            <p:cNvPr id="55528"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29"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5530" name="Group 234"/>
          <p:cNvGrpSpPr>
            <a:grpSpLocks/>
          </p:cNvGrpSpPr>
          <p:nvPr/>
        </p:nvGrpSpPr>
        <p:grpSpPr bwMode="auto">
          <a:xfrm>
            <a:off x="8120063" y="3093244"/>
            <a:ext cx="876300" cy="1104900"/>
            <a:chOff x="4580" y="1878"/>
            <a:chExt cx="736" cy="928"/>
          </a:xfrm>
        </p:grpSpPr>
        <p:sp>
          <p:nvSpPr>
            <p:cNvPr id="55531"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32"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5533" name="Group 237"/>
          <p:cNvGrpSpPr>
            <a:grpSpLocks/>
          </p:cNvGrpSpPr>
          <p:nvPr/>
        </p:nvGrpSpPr>
        <p:grpSpPr bwMode="auto">
          <a:xfrm>
            <a:off x="8120063" y="3093244"/>
            <a:ext cx="876300" cy="1104900"/>
            <a:chOff x="4580" y="1878"/>
            <a:chExt cx="736" cy="928"/>
          </a:xfrm>
        </p:grpSpPr>
        <p:sp>
          <p:nvSpPr>
            <p:cNvPr id="55534"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35"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5536" name="Group 240"/>
          <p:cNvGrpSpPr>
            <a:grpSpLocks/>
          </p:cNvGrpSpPr>
          <p:nvPr/>
        </p:nvGrpSpPr>
        <p:grpSpPr bwMode="auto">
          <a:xfrm>
            <a:off x="8120063" y="3093244"/>
            <a:ext cx="876300" cy="1104900"/>
            <a:chOff x="4580" y="1878"/>
            <a:chExt cx="736" cy="928"/>
          </a:xfrm>
        </p:grpSpPr>
        <p:sp>
          <p:nvSpPr>
            <p:cNvPr id="55537"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38"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5539" name="Group 243"/>
          <p:cNvGrpSpPr>
            <a:grpSpLocks/>
          </p:cNvGrpSpPr>
          <p:nvPr/>
        </p:nvGrpSpPr>
        <p:grpSpPr bwMode="auto">
          <a:xfrm>
            <a:off x="8120063" y="3093244"/>
            <a:ext cx="876300" cy="1104900"/>
            <a:chOff x="4580" y="1878"/>
            <a:chExt cx="736" cy="928"/>
          </a:xfrm>
        </p:grpSpPr>
        <p:sp>
          <p:nvSpPr>
            <p:cNvPr id="55540"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41"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5542" name="Group 246"/>
          <p:cNvGrpSpPr>
            <a:grpSpLocks/>
          </p:cNvGrpSpPr>
          <p:nvPr/>
        </p:nvGrpSpPr>
        <p:grpSpPr bwMode="auto">
          <a:xfrm>
            <a:off x="8120063" y="3093244"/>
            <a:ext cx="876300" cy="1104900"/>
            <a:chOff x="4580" y="1878"/>
            <a:chExt cx="736" cy="928"/>
          </a:xfrm>
        </p:grpSpPr>
        <p:sp>
          <p:nvSpPr>
            <p:cNvPr id="55543"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44"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5545" name="Group 249"/>
          <p:cNvGrpSpPr>
            <a:grpSpLocks/>
          </p:cNvGrpSpPr>
          <p:nvPr/>
        </p:nvGrpSpPr>
        <p:grpSpPr bwMode="auto">
          <a:xfrm>
            <a:off x="8120063" y="3093244"/>
            <a:ext cx="876300" cy="1104900"/>
            <a:chOff x="4580" y="1878"/>
            <a:chExt cx="736" cy="928"/>
          </a:xfrm>
        </p:grpSpPr>
        <p:sp>
          <p:nvSpPr>
            <p:cNvPr id="55546"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47"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5548" name="Group 252"/>
          <p:cNvGrpSpPr>
            <a:grpSpLocks/>
          </p:cNvGrpSpPr>
          <p:nvPr/>
        </p:nvGrpSpPr>
        <p:grpSpPr bwMode="auto">
          <a:xfrm>
            <a:off x="8120063" y="3093244"/>
            <a:ext cx="876300" cy="1104900"/>
            <a:chOff x="4580" y="1878"/>
            <a:chExt cx="736" cy="928"/>
          </a:xfrm>
        </p:grpSpPr>
        <p:sp>
          <p:nvSpPr>
            <p:cNvPr id="55549"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50"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5551" name="Group 255"/>
          <p:cNvGrpSpPr>
            <a:grpSpLocks/>
          </p:cNvGrpSpPr>
          <p:nvPr/>
        </p:nvGrpSpPr>
        <p:grpSpPr bwMode="auto">
          <a:xfrm>
            <a:off x="7190185" y="3093244"/>
            <a:ext cx="876300" cy="1104900"/>
            <a:chOff x="4580" y="1878"/>
            <a:chExt cx="736" cy="928"/>
          </a:xfrm>
        </p:grpSpPr>
        <p:sp>
          <p:nvSpPr>
            <p:cNvPr id="55552"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53"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sp>
        <p:nvSpPr>
          <p:cNvPr id="55554" name="Freeform 258"/>
          <p:cNvSpPr>
            <a:spLocks noEditPoints="1"/>
          </p:cNvSpPr>
          <p:nvPr/>
        </p:nvSpPr>
        <p:spPr bwMode="auto">
          <a:xfrm>
            <a:off x="3002757" y="2395538"/>
            <a:ext cx="6186487" cy="240387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55" name="Text Box 259"/>
          <p:cNvSpPr txBox="1">
            <a:spLocks noChangeArrowheads="1"/>
          </p:cNvSpPr>
          <p:nvPr/>
        </p:nvSpPr>
        <p:spPr bwMode="auto">
          <a:xfrm>
            <a:off x="3536157"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Hours</a:t>
            </a:r>
            <a:endParaRPr lang="en-GB" altLang="en-US" kern="0">
              <a:solidFill>
                <a:srgbClr val="FFFFFF"/>
              </a:solidFill>
              <a:latin typeface="Arial"/>
            </a:endParaRPr>
          </a:p>
        </p:txBody>
      </p:sp>
      <p:sp>
        <p:nvSpPr>
          <p:cNvPr id="55556" name="Text Box 260"/>
          <p:cNvSpPr txBox="1">
            <a:spLocks noChangeArrowheads="1"/>
          </p:cNvSpPr>
          <p:nvPr/>
        </p:nvSpPr>
        <p:spPr bwMode="auto">
          <a:xfrm>
            <a:off x="5535217" y="4394479"/>
            <a:ext cx="1121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Minutes</a:t>
            </a:r>
            <a:endParaRPr lang="en-GB" altLang="en-US" kern="0">
              <a:solidFill>
                <a:srgbClr val="FFFFFF"/>
              </a:solidFill>
              <a:latin typeface="Arial"/>
            </a:endParaRPr>
          </a:p>
        </p:txBody>
      </p:sp>
      <p:sp>
        <p:nvSpPr>
          <p:cNvPr id="55557" name="Text Box 261"/>
          <p:cNvSpPr txBox="1">
            <a:spLocks noChangeArrowheads="1"/>
          </p:cNvSpPr>
          <p:nvPr/>
        </p:nvSpPr>
        <p:spPr bwMode="auto">
          <a:xfrm>
            <a:off x="7531894"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Seconds</a:t>
            </a:r>
            <a:endParaRPr lang="en-GB" altLang="en-US" kern="0">
              <a:solidFill>
                <a:srgbClr val="FFFFFF"/>
              </a:solidFill>
              <a:latin typeface="Arial"/>
            </a:endParaRPr>
          </a:p>
        </p:txBody>
      </p:sp>
      <p:sp>
        <p:nvSpPr>
          <p:cNvPr id="55559" name="AutoShape 263"/>
          <p:cNvSpPr>
            <a:spLocks noChangeArrowheads="1"/>
          </p:cNvSpPr>
          <p:nvPr/>
        </p:nvSpPr>
        <p:spPr bwMode="auto">
          <a:xfrm rot="16200000">
            <a:off x="1981796" y="3461743"/>
            <a:ext cx="2363391"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60" name="AutoShape 264"/>
          <p:cNvSpPr>
            <a:spLocks noChangeArrowheads="1"/>
          </p:cNvSpPr>
          <p:nvPr/>
        </p:nvSpPr>
        <p:spPr bwMode="auto">
          <a:xfrm>
            <a:off x="3021807" y="2421732"/>
            <a:ext cx="6148387"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nvGrpSpPr>
          <p:cNvPr id="55561" name="Group 265"/>
          <p:cNvGrpSpPr>
            <a:grpSpLocks/>
          </p:cNvGrpSpPr>
          <p:nvPr/>
        </p:nvGrpSpPr>
        <p:grpSpPr bwMode="auto">
          <a:xfrm>
            <a:off x="5038726" y="3387329"/>
            <a:ext cx="90487" cy="520303"/>
            <a:chOff x="1939" y="2444"/>
            <a:chExt cx="81" cy="463"/>
          </a:xfrm>
        </p:grpSpPr>
        <p:sp>
          <p:nvSpPr>
            <p:cNvPr id="55562"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63"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5564" name="Group 268"/>
          <p:cNvGrpSpPr>
            <a:grpSpLocks/>
          </p:cNvGrpSpPr>
          <p:nvPr/>
        </p:nvGrpSpPr>
        <p:grpSpPr bwMode="auto">
          <a:xfrm>
            <a:off x="7049692" y="3387329"/>
            <a:ext cx="90487" cy="520303"/>
            <a:chOff x="1939" y="2444"/>
            <a:chExt cx="81" cy="463"/>
          </a:xfrm>
        </p:grpSpPr>
        <p:sp>
          <p:nvSpPr>
            <p:cNvPr id="55565"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66"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5567" name="Group 271"/>
          <p:cNvGrpSpPr>
            <a:grpSpLocks/>
          </p:cNvGrpSpPr>
          <p:nvPr/>
        </p:nvGrpSpPr>
        <p:grpSpPr bwMode="auto">
          <a:xfrm>
            <a:off x="3196829" y="2933700"/>
            <a:ext cx="5798344" cy="1428750"/>
            <a:chOff x="445" y="1744"/>
            <a:chExt cx="4870" cy="1200"/>
          </a:xfrm>
        </p:grpSpPr>
        <p:grpSp>
          <p:nvGrpSpPr>
            <p:cNvPr id="55568" name="Group 272"/>
            <p:cNvGrpSpPr>
              <a:grpSpLocks/>
            </p:cNvGrpSpPr>
            <p:nvPr/>
          </p:nvGrpSpPr>
          <p:grpSpPr bwMode="auto">
            <a:xfrm>
              <a:off x="445" y="1744"/>
              <a:ext cx="734" cy="1200"/>
              <a:chOff x="448" y="1746"/>
              <a:chExt cx="724" cy="1188"/>
            </a:xfrm>
          </p:grpSpPr>
          <p:grpSp>
            <p:nvGrpSpPr>
              <p:cNvPr id="55569" name="Group 273"/>
              <p:cNvGrpSpPr>
                <a:grpSpLocks/>
              </p:cNvGrpSpPr>
              <p:nvPr/>
            </p:nvGrpSpPr>
            <p:grpSpPr bwMode="auto">
              <a:xfrm>
                <a:off x="454" y="1752"/>
                <a:ext cx="712" cy="1176"/>
                <a:chOff x="454" y="1752"/>
                <a:chExt cx="712" cy="1176"/>
              </a:xfrm>
            </p:grpSpPr>
            <p:sp>
              <p:nvSpPr>
                <p:cNvPr id="55570"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5571"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5572"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5573" name="Group 277"/>
            <p:cNvGrpSpPr>
              <a:grpSpLocks/>
            </p:cNvGrpSpPr>
            <p:nvPr/>
          </p:nvGrpSpPr>
          <p:grpSpPr bwMode="auto">
            <a:xfrm>
              <a:off x="1225" y="1744"/>
              <a:ext cx="734" cy="1200"/>
              <a:chOff x="448" y="1746"/>
              <a:chExt cx="724" cy="1188"/>
            </a:xfrm>
          </p:grpSpPr>
          <p:grpSp>
            <p:nvGrpSpPr>
              <p:cNvPr id="55574" name="Group 278"/>
              <p:cNvGrpSpPr>
                <a:grpSpLocks/>
              </p:cNvGrpSpPr>
              <p:nvPr/>
            </p:nvGrpSpPr>
            <p:grpSpPr bwMode="auto">
              <a:xfrm>
                <a:off x="454" y="1752"/>
                <a:ext cx="712" cy="1176"/>
                <a:chOff x="454" y="1752"/>
                <a:chExt cx="712" cy="1176"/>
              </a:xfrm>
            </p:grpSpPr>
            <p:sp>
              <p:nvSpPr>
                <p:cNvPr id="55575"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5576"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5577"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5578" name="Group 282"/>
            <p:cNvGrpSpPr>
              <a:grpSpLocks/>
            </p:cNvGrpSpPr>
            <p:nvPr/>
          </p:nvGrpSpPr>
          <p:grpSpPr bwMode="auto">
            <a:xfrm flipH="1">
              <a:off x="4581" y="1744"/>
              <a:ext cx="734" cy="1200"/>
              <a:chOff x="448" y="1746"/>
              <a:chExt cx="724" cy="1188"/>
            </a:xfrm>
          </p:grpSpPr>
          <p:grpSp>
            <p:nvGrpSpPr>
              <p:cNvPr id="55579" name="Group 283"/>
              <p:cNvGrpSpPr>
                <a:grpSpLocks/>
              </p:cNvGrpSpPr>
              <p:nvPr/>
            </p:nvGrpSpPr>
            <p:grpSpPr bwMode="auto">
              <a:xfrm>
                <a:off x="454" y="1752"/>
                <a:ext cx="712" cy="1176"/>
                <a:chOff x="454" y="1752"/>
                <a:chExt cx="712" cy="1176"/>
              </a:xfrm>
            </p:grpSpPr>
            <p:sp>
              <p:nvSpPr>
                <p:cNvPr id="55580"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5581"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5582"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5583" name="Group 287"/>
            <p:cNvGrpSpPr>
              <a:grpSpLocks/>
            </p:cNvGrpSpPr>
            <p:nvPr/>
          </p:nvGrpSpPr>
          <p:grpSpPr bwMode="auto">
            <a:xfrm flipH="1">
              <a:off x="3799" y="1744"/>
              <a:ext cx="734" cy="1200"/>
              <a:chOff x="448" y="1746"/>
              <a:chExt cx="724" cy="1188"/>
            </a:xfrm>
          </p:grpSpPr>
          <p:grpSp>
            <p:nvGrpSpPr>
              <p:cNvPr id="55584" name="Group 288"/>
              <p:cNvGrpSpPr>
                <a:grpSpLocks/>
              </p:cNvGrpSpPr>
              <p:nvPr/>
            </p:nvGrpSpPr>
            <p:grpSpPr bwMode="auto">
              <a:xfrm>
                <a:off x="454" y="1752"/>
                <a:ext cx="712" cy="1176"/>
                <a:chOff x="454" y="1752"/>
                <a:chExt cx="712" cy="1176"/>
              </a:xfrm>
            </p:grpSpPr>
            <p:sp>
              <p:nvSpPr>
                <p:cNvPr id="55585"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5586"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5587"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5588"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5589"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sp>
        <p:nvSpPr>
          <p:cNvPr id="55558" name="Text Box 262"/>
          <p:cNvSpPr txBox="1">
            <a:spLocks noChangeArrowheads="1"/>
          </p:cNvSpPr>
          <p:nvPr/>
        </p:nvSpPr>
        <p:spPr bwMode="auto">
          <a:xfrm>
            <a:off x="4360069" y="2449132"/>
            <a:ext cx="347186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sz="2100" kern="0" dirty="0">
                <a:solidFill>
                  <a:srgbClr val="FFFFFF"/>
                </a:solidFill>
                <a:latin typeface="Arial"/>
              </a:rPr>
              <a:t>Be Back In</a:t>
            </a:r>
            <a:endParaRPr lang="en-GB" altLang="en-US" sz="2100" kern="0" dirty="0">
              <a:solidFill>
                <a:srgbClr val="FFFFFF"/>
              </a:solidFill>
              <a:latin typeface="Arial"/>
            </a:endParaRPr>
          </a:p>
        </p:txBody>
      </p:sp>
      <p:pic>
        <p:nvPicPr>
          <p:cNvPr id="294" name="Picture 3" descr="C:\Users\Steve\AppData\Local\Microsoft\Windows\Temporary Internet Files\Content.IE5\7495MLVR\MP9003058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9401" y="4806627"/>
            <a:ext cx="797670" cy="1211491"/>
          </a:xfrm>
          <a:prstGeom prst="rect">
            <a:avLst/>
          </a:prstGeom>
          <a:noFill/>
          <a:extLst>
            <a:ext uri="{909E8E84-426E-40DD-AFC4-6F175D3DCCD1}">
              <a14:hiddenFill xmlns:a14="http://schemas.microsoft.com/office/drawing/2010/main">
                <a:solidFill>
                  <a:srgbClr val="FFFFFF"/>
                </a:solidFill>
              </a14:hiddenFill>
            </a:ext>
          </a:extLst>
        </p:spPr>
      </p:pic>
      <p:pic>
        <p:nvPicPr>
          <p:cNvPr id="295" name="Picture 4" descr="C:\Users\Steve\AppData\Local\Microsoft\Windows\Temporary Internet Files\Content.IE5\7495MLVR\MC90044213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4025" y="4795839"/>
            <a:ext cx="1233487" cy="1233487"/>
          </a:xfrm>
          <a:prstGeom prst="rect">
            <a:avLst/>
          </a:prstGeom>
          <a:noFill/>
          <a:extLst>
            <a:ext uri="{909E8E84-426E-40DD-AFC4-6F175D3DCCD1}">
              <a14:hiddenFill xmlns:a14="http://schemas.microsoft.com/office/drawing/2010/main">
                <a:solidFill>
                  <a:srgbClr val="FFFFFF"/>
                </a:solidFill>
              </a14:hiddenFill>
            </a:ext>
          </a:extLst>
        </p:spPr>
      </p:pic>
      <p:pic>
        <p:nvPicPr>
          <p:cNvPr id="296" name="Picture 2" descr="C:\Users\Steve\AppData\Local\Microsoft\Windows\Temporary Internet Files\Content.IE5\5KR3RXCE\MC90005396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7073" y="1160365"/>
            <a:ext cx="1275160" cy="123517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5" descr="C:\Users\Steve\AppData\Local\Microsoft\Windows\Temporary Internet Files\Content.IE5\C7SIBBZU\MC90043993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6747" y="925704"/>
            <a:ext cx="1102103" cy="1536509"/>
          </a:xfrm>
          <a:prstGeom prst="rect">
            <a:avLst/>
          </a:prstGeom>
          <a:noFill/>
          <a:extLst>
            <a:ext uri="{909E8E84-426E-40DD-AFC4-6F175D3DCCD1}">
              <a14:hiddenFill xmlns:a14="http://schemas.microsoft.com/office/drawing/2010/main">
                <a:solidFill>
                  <a:srgbClr val="FFFFFF"/>
                </a:solidFill>
              </a14:hiddenFill>
            </a:ext>
          </a:extLst>
        </p:spPr>
      </p:pic>
      <p:sp>
        <p:nvSpPr>
          <p:cNvPr id="298" name="Rectangle 69"/>
          <p:cNvSpPr>
            <a:spLocks noChangeArrowheads="1"/>
          </p:cNvSpPr>
          <p:nvPr/>
        </p:nvSpPr>
        <p:spPr bwMode="auto">
          <a:xfrm>
            <a:off x="2615981" y="1028700"/>
            <a:ext cx="6858000" cy="857250"/>
          </a:xfrm>
          <a:prstGeom prst="rect">
            <a:avLst/>
          </a:prstGeom>
          <a:noFill/>
          <a:ln w="9525">
            <a:noFill/>
            <a:miter lim="800000"/>
            <a:headEnd/>
            <a:tailEnd/>
          </a:ln>
          <a:effectLst/>
        </p:spPr>
        <p:txBody>
          <a:bodyPr anchor="ctr"/>
          <a:lstStyle/>
          <a:p>
            <a:pPr algn="ctr" defTabSz="685834">
              <a:defRPr/>
            </a:pPr>
            <a:r>
              <a:rPr lang="en-US" sz="4050" kern="0" dirty="0">
                <a:solidFill>
                  <a:srgbClr val="FF3300"/>
                </a:solidFill>
                <a:effectLst>
                  <a:outerShdw blurRad="38100" dist="38100" dir="2700000" algn="tl">
                    <a:srgbClr val="C0C0C0"/>
                  </a:outerShdw>
                </a:effectLst>
                <a:latin typeface="Arial"/>
              </a:rPr>
              <a:t>Time for a</a:t>
            </a:r>
            <a:br>
              <a:rPr lang="en-US" sz="4050" kern="0" dirty="0">
                <a:solidFill>
                  <a:srgbClr val="FF3300"/>
                </a:solidFill>
                <a:effectLst>
                  <a:outerShdw blurRad="38100" dist="38100" dir="2700000" algn="tl">
                    <a:srgbClr val="C0C0C0"/>
                  </a:outerShdw>
                </a:effectLst>
                <a:latin typeface="Arial"/>
              </a:rPr>
            </a:br>
            <a:r>
              <a:rPr lang="en-US" sz="4050" kern="0" dirty="0">
                <a:solidFill>
                  <a:srgbClr val="FF3300"/>
                </a:solidFill>
                <a:effectLst>
                  <a:outerShdw blurRad="38100" dist="38100" dir="2700000" algn="tl">
                    <a:srgbClr val="C0C0C0"/>
                  </a:outerShdw>
                </a:effectLst>
                <a:latin typeface="Arial"/>
              </a:rPr>
              <a:t>BREAK!</a:t>
            </a:r>
          </a:p>
        </p:txBody>
      </p:sp>
    </p:spTree>
    <p:extLst>
      <p:ext uri="{BB962C8B-B14F-4D97-AF65-F5344CB8AC3E}">
        <p14:creationId xmlns:p14="http://schemas.microsoft.com/office/powerpoint/2010/main" val="1771829652"/>
      </p:ext>
    </p:extLst>
  </p:cSld>
  <p:clrMapOvr>
    <a:masterClrMapping/>
  </p:clrMapOvr>
  <mc:AlternateContent xmlns:mc="http://schemas.openxmlformats.org/markup-compatibility/2006" xmlns:p14="http://schemas.microsoft.com/office/powerpoint/2010/main">
    <mc:Choice Requires="p14">
      <p:transition p14:dur="0" advClick="0" advTm="11000"/>
    </mc:Choice>
    <mc:Fallback xmlns="">
      <p:transition advClick="0" advTm="11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5335"/>
                                        </p:tgtEl>
                                      </p:cBhvr>
                                    </p:animEffect>
                                    <p:set>
                                      <p:cBhvr>
                                        <p:cTn id="7" dur="1" fill="hold">
                                          <p:stCondLst>
                                            <p:cond delay="499"/>
                                          </p:stCondLst>
                                        </p:cTn>
                                        <p:tgtEl>
                                          <p:spTgt spid="55335"/>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5341"/>
                                        </p:tgtEl>
                                      </p:cBhvr>
                                    </p:animEffect>
                                    <p:set>
                                      <p:cBhvr>
                                        <p:cTn id="10" dur="1" fill="hold">
                                          <p:stCondLst>
                                            <p:cond delay="499"/>
                                          </p:stCondLst>
                                        </p:cTn>
                                        <p:tgtEl>
                                          <p:spTgt spid="55341"/>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5350"/>
                                        </p:tgtEl>
                                      </p:cBhvr>
                                    </p:animEffect>
                                    <p:set>
                                      <p:cBhvr>
                                        <p:cTn id="13" dur="1" fill="hold">
                                          <p:stCondLst>
                                            <p:cond delay="499"/>
                                          </p:stCondLst>
                                        </p:cTn>
                                        <p:tgtEl>
                                          <p:spTgt spid="55350"/>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5380"/>
                                        </p:tgtEl>
                                        <p:attrNameLst>
                                          <p:attrName>style.visibility</p:attrName>
                                        </p:attrNameLst>
                                      </p:cBhvr>
                                      <p:to>
                                        <p:strVal val="visible"/>
                                      </p:to>
                                    </p:set>
                                    <p:animEffect transition="in" filter="slide(fromTop)">
                                      <p:cBhvr>
                                        <p:cTn id="16" dur="500"/>
                                        <p:tgtEl>
                                          <p:spTgt spid="55380"/>
                                        </p:tgtEl>
                                      </p:cBhvr>
                                    </p:animEffect>
                                  </p:childTnLst>
                                </p:cTn>
                              </p:par>
                              <p:par>
                                <p:cTn id="17" presetID="12" presetClass="entr" presetSubtype="1" fill="hold" nodeType="withEffect">
                                  <p:stCondLst>
                                    <p:cond delay="0"/>
                                  </p:stCondLst>
                                  <p:childTnLst>
                                    <p:set>
                                      <p:cBhvr>
                                        <p:cTn id="18" dur="1" fill="hold">
                                          <p:stCondLst>
                                            <p:cond delay="0"/>
                                          </p:stCondLst>
                                        </p:cTn>
                                        <p:tgtEl>
                                          <p:spTgt spid="55377"/>
                                        </p:tgtEl>
                                        <p:attrNameLst>
                                          <p:attrName>style.visibility</p:attrName>
                                        </p:attrNameLst>
                                      </p:cBhvr>
                                      <p:to>
                                        <p:strVal val="visible"/>
                                      </p:to>
                                    </p:set>
                                    <p:animEffect transition="in" filter="slide(fromTop)">
                                      <p:cBhvr>
                                        <p:cTn id="19" dur="500"/>
                                        <p:tgtEl>
                                          <p:spTgt spid="55377"/>
                                        </p:tgtEl>
                                      </p:cBhvr>
                                    </p:animEffect>
                                  </p:childTnLst>
                                </p:cTn>
                              </p:par>
                              <p:par>
                                <p:cTn id="20" presetID="12" presetClass="entr" presetSubtype="1" fill="hold" nodeType="withEffect">
                                  <p:stCondLst>
                                    <p:cond delay="0"/>
                                  </p:stCondLst>
                                  <p:childTnLst>
                                    <p:set>
                                      <p:cBhvr>
                                        <p:cTn id="21" dur="1" fill="hold">
                                          <p:stCondLst>
                                            <p:cond delay="0"/>
                                          </p:stCondLst>
                                        </p:cTn>
                                        <p:tgtEl>
                                          <p:spTgt spid="55338"/>
                                        </p:tgtEl>
                                        <p:attrNameLst>
                                          <p:attrName>style.visibility</p:attrName>
                                        </p:attrNameLst>
                                      </p:cBhvr>
                                      <p:to>
                                        <p:strVal val="visible"/>
                                      </p:to>
                                    </p:set>
                                    <p:animEffect transition="in" filter="slide(fromTop)">
                                      <p:cBhvr>
                                        <p:cTn id="22" dur="500"/>
                                        <p:tgtEl>
                                          <p:spTgt spid="55338"/>
                                        </p:tgtEl>
                                      </p:cBhvr>
                                    </p:animEffect>
                                  </p:childTnLst>
                                </p:cTn>
                              </p:par>
                              <p:par>
                                <p:cTn id="23" presetID="12" presetClass="exit" presetSubtype="4" fill="hold" nodeType="withEffect">
                                  <p:stCondLst>
                                    <p:cond delay="1000"/>
                                  </p:stCondLst>
                                  <p:childTnLst>
                                    <p:animEffect transition="out" filter="slide(fromBottom)">
                                      <p:cBhvr>
                                        <p:cTn id="24" dur="500"/>
                                        <p:tgtEl>
                                          <p:spTgt spid="55338"/>
                                        </p:tgtEl>
                                      </p:cBhvr>
                                    </p:animEffect>
                                    <p:set>
                                      <p:cBhvr>
                                        <p:cTn id="25" dur="1" fill="hold">
                                          <p:stCondLst>
                                            <p:cond delay="499"/>
                                          </p:stCondLst>
                                        </p:cTn>
                                        <p:tgtEl>
                                          <p:spTgt spid="55338"/>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5353"/>
                                        </p:tgtEl>
                                        <p:attrNameLst>
                                          <p:attrName>style.visibility</p:attrName>
                                        </p:attrNameLst>
                                      </p:cBhvr>
                                      <p:to>
                                        <p:strVal val="visible"/>
                                      </p:to>
                                    </p:set>
                                    <p:animEffect transition="in" filter="slide(fromTop)">
                                      <p:cBhvr>
                                        <p:cTn id="28" dur="500"/>
                                        <p:tgtEl>
                                          <p:spTgt spid="55353"/>
                                        </p:tgtEl>
                                      </p:cBhvr>
                                    </p:animEffect>
                                  </p:childTnLst>
                                </p:cTn>
                              </p:par>
                              <p:par>
                                <p:cTn id="29" presetID="12" presetClass="exit" presetSubtype="4" fill="hold" nodeType="withEffect">
                                  <p:stCondLst>
                                    <p:cond delay="2000"/>
                                  </p:stCondLst>
                                  <p:childTnLst>
                                    <p:animEffect transition="out" filter="slide(fromBottom)">
                                      <p:cBhvr>
                                        <p:cTn id="30" dur="500"/>
                                        <p:tgtEl>
                                          <p:spTgt spid="55353"/>
                                        </p:tgtEl>
                                      </p:cBhvr>
                                    </p:animEffect>
                                    <p:set>
                                      <p:cBhvr>
                                        <p:cTn id="31" dur="1" fill="hold">
                                          <p:stCondLst>
                                            <p:cond delay="499"/>
                                          </p:stCondLst>
                                        </p:cTn>
                                        <p:tgtEl>
                                          <p:spTgt spid="55353"/>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5356"/>
                                        </p:tgtEl>
                                        <p:attrNameLst>
                                          <p:attrName>style.visibility</p:attrName>
                                        </p:attrNameLst>
                                      </p:cBhvr>
                                      <p:to>
                                        <p:strVal val="visible"/>
                                      </p:to>
                                    </p:set>
                                    <p:animEffect transition="in" filter="slide(fromTop)">
                                      <p:cBhvr>
                                        <p:cTn id="34" dur="500"/>
                                        <p:tgtEl>
                                          <p:spTgt spid="55356"/>
                                        </p:tgtEl>
                                      </p:cBhvr>
                                    </p:animEffect>
                                  </p:childTnLst>
                                </p:cTn>
                              </p:par>
                              <p:par>
                                <p:cTn id="35" presetID="12" presetClass="exit" presetSubtype="4" fill="hold" nodeType="withEffect">
                                  <p:stCondLst>
                                    <p:cond delay="3000"/>
                                  </p:stCondLst>
                                  <p:childTnLst>
                                    <p:animEffect transition="out" filter="slide(fromBottom)">
                                      <p:cBhvr>
                                        <p:cTn id="36" dur="500"/>
                                        <p:tgtEl>
                                          <p:spTgt spid="55356"/>
                                        </p:tgtEl>
                                      </p:cBhvr>
                                    </p:animEffect>
                                    <p:set>
                                      <p:cBhvr>
                                        <p:cTn id="37" dur="1" fill="hold">
                                          <p:stCondLst>
                                            <p:cond delay="499"/>
                                          </p:stCondLst>
                                        </p:cTn>
                                        <p:tgtEl>
                                          <p:spTgt spid="55356"/>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5359"/>
                                        </p:tgtEl>
                                        <p:attrNameLst>
                                          <p:attrName>style.visibility</p:attrName>
                                        </p:attrNameLst>
                                      </p:cBhvr>
                                      <p:to>
                                        <p:strVal val="visible"/>
                                      </p:to>
                                    </p:set>
                                    <p:animEffect transition="in" filter="slide(fromTop)">
                                      <p:cBhvr>
                                        <p:cTn id="40" dur="500"/>
                                        <p:tgtEl>
                                          <p:spTgt spid="55359"/>
                                        </p:tgtEl>
                                      </p:cBhvr>
                                    </p:animEffect>
                                  </p:childTnLst>
                                </p:cTn>
                              </p:par>
                              <p:par>
                                <p:cTn id="41" presetID="12" presetClass="exit" presetSubtype="4" fill="hold" nodeType="withEffect">
                                  <p:stCondLst>
                                    <p:cond delay="4000"/>
                                  </p:stCondLst>
                                  <p:childTnLst>
                                    <p:animEffect transition="out" filter="slide(fromBottom)">
                                      <p:cBhvr>
                                        <p:cTn id="42" dur="500"/>
                                        <p:tgtEl>
                                          <p:spTgt spid="55359"/>
                                        </p:tgtEl>
                                      </p:cBhvr>
                                    </p:animEffect>
                                    <p:set>
                                      <p:cBhvr>
                                        <p:cTn id="43" dur="1" fill="hold">
                                          <p:stCondLst>
                                            <p:cond delay="499"/>
                                          </p:stCondLst>
                                        </p:cTn>
                                        <p:tgtEl>
                                          <p:spTgt spid="55359"/>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5362"/>
                                        </p:tgtEl>
                                        <p:attrNameLst>
                                          <p:attrName>style.visibility</p:attrName>
                                        </p:attrNameLst>
                                      </p:cBhvr>
                                      <p:to>
                                        <p:strVal val="visible"/>
                                      </p:to>
                                    </p:set>
                                    <p:animEffect transition="in" filter="slide(fromTop)">
                                      <p:cBhvr>
                                        <p:cTn id="46" dur="500"/>
                                        <p:tgtEl>
                                          <p:spTgt spid="55362"/>
                                        </p:tgtEl>
                                      </p:cBhvr>
                                    </p:animEffect>
                                  </p:childTnLst>
                                </p:cTn>
                              </p:par>
                              <p:par>
                                <p:cTn id="47" presetID="12" presetClass="exit" presetSubtype="4" fill="hold" nodeType="withEffect">
                                  <p:stCondLst>
                                    <p:cond delay="5000"/>
                                  </p:stCondLst>
                                  <p:childTnLst>
                                    <p:animEffect transition="out" filter="slide(fromBottom)">
                                      <p:cBhvr>
                                        <p:cTn id="48" dur="500"/>
                                        <p:tgtEl>
                                          <p:spTgt spid="55362"/>
                                        </p:tgtEl>
                                      </p:cBhvr>
                                    </p:animEffect>
                                    <p:set>
                                      <p:cBhvr>
                                        <p:cTn id="49" dur="1" fill="hold">
                                          <p:stCondLst>
                                            <p:cond delay="499"/>
                                          </p:stCondLst>
                                        </p:cTn>
                                        <p:tgtEl>
                                          <p:spTgt spid="55362"/>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5365"/>
                                        </p:tgtEl>
                                        <p:attrNameLst>
                                          <p:attrName>style.visibility</p:attrName>
                                        </p:attrNameLst>
                                      </p:cBhvr>
                                      <p:to>
                                        <p:strVal val="visible"/>
                                      </p:to>
                                    </p:set>
                                    <p:animEffect transition="in" filter="slide(fromTop)">
                                      <p:cBhvr>
                                        <p:cTn id="52" dur="500"/>
                                        <p:tgtEl>
                                          <p:spTgt spid="55365"/>
                                        </p:tgtEl>
                                      </p:cBhvr>
                                    </p:animEffect>
                                  </p:childTnLst>
                                </p:cTn>
                              </p:par>
                              <p:par>
                                <p:cTn id="53" presetID="12" presetClass="exit" presetSubtype="4" fill="hold" nodeType="withEffect">
                                  <p:stCondLst>
                                    <p:cond delay="6000"/>
                                  </p:stCondLst>
                                  <p:childTnLst>
                                    <p:animEffect transition="out" filter="slide(fromBottom)">
                                      <p:cBhvr>
                                        <p:cTn id="54" dur="500"/>
                                        <p:tgtEl>
                                          <p:spTgt spid="55365"/>
                                        </p:tgtEl>
                                      </p:cBhvr>
                                    </p:animEffect>
                                    <p:set>
                                      <p:cBhvr>
                                        <p:cTn id="55" dur="1" fill="hold">
                                          <p:stCondLst>
                                            <p:cond delay="499"/>
                                          </p:stCondLst>
                                        </p:cTn>
                                        <p:tgtEl>
                                          <p:spTgt spid="55365"/>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5368"/>
                                        </p:tgtEl>
                                        <p:attrNameLst>
                                          <p:attrName>style.visibility</p:attrName>
                                        </p:attrNameLst>
                                      </p:cBhvr>
                                      <p:to>
                                        <p:strVal val="visible"/>
                                      </p:to>
                                    </p:set>
                                    <p:animEffect transition="in" filter="slide(fromTop)">
                                      <p:cBhvr>
                                        <p:cTn id="58" dur="500"/>
                                        <p:tgtEl>
                                          <p:spTgt spid="55368"/>
                                        </p:tgtEl>
                                      </p:cBhvr>
                                    </p:animEffect>
                                  </p:childTnLst>
                                </p:cTn>
                              </p:par>
                              <p:par>
                                <p:cTn id="59" presetID="12" presetClass="exit" presetSubtype="4" fill="hold" nodeType="withEffect">
                                  <p:stCondLst>
                                    <p:cond delay="7000"/>
                                  </p:stCondLst>
                                  <p:childTnLst>
                                    <p:animEffect transition="out" filter="slide(fromBottom)">
                                      <p:cBhvr>
                                        <p:cTn id="60" dur="500"/>
                                        <p:tgtEl>
                                          <p:spTgt spid="55368"/>
                                        </p:tgtEl>
                                      </p:cBhvr>
                                    </p:animEffect>
                                    <p:set>
                                      <p:cBhvr>
                                        <p:cTn id="61" dur="1" fill="hold">
                                          <p:stCondLst>
                                            <p:cond delay="499"/>
                                          </p:stCondLst>
                                        </p:cTn>
                                        <p:tgtEl>
                                          <p:spTgt spid="55368"/>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5371"/>
                                        </p:tgtEl>
                                        <p:attrNameLst>
                                          <p:attrName>style.visibility</p:attrName>
                                        </p:attrNameLst>
                                      </p:cBhvr>
                                      <p:to>
                                        <p:strVal val="visible"/>
                                      </p:to>
                                    </p:set>
                                    <p:animEffect transition="in" filter="slide(fromTop)">
                                      <p:cBhvr>
                                        <p:cTn id="64" dur="500"/>
                                        <p:tgtEl>
                                          <p:spTgt spid="55371"/>
                                        </p:tgtEl>
                                      </p:cBhvr>
                                    </p:animEffect>
                                  </p:childTnLst>
                                </p:cTn>
                              </p:par>
                              <p:par>
                                <p:cTn id="65" presetID="12" presetClass="exit" presetSubtype="4" fill="hold" nodeType="withEffect">
                                  <p:stCondLst>
                                    <p:cond delay="8000"/>
                                  </p:stCondLst>
                                  <p:childTnLst>
                                    <p:animEffect transition="out" filter="slide(fromBottom)">
                                      <p:cBhvr>
                                        <p:cTn id="66" dur="500"/>
                                        <p:tgtEl>
                                          <p:spTgt spid="55371"/>
                                        </p:tgtEl>
                                      </p:cBhvr>
                                    </p:animEffect>
                                    <p:set>
                                      <p:cBhvr>
                                        <p:cTn id="67" dur="1" fill="hold">
                                          <p:stCondLst>
                                            <p:cond delay="499"/>
                                          </p:stCondLst>
                                        </p:cTn>
                                        <p:tgtEl>
                                          <p:spTgt spid="55371"/>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5374"/>
                                        </p:tgtEl>
                                        <p:attrNameLst>
                                          <p:attrName>style.visibility</p:attrName>
                                        </p:attrNameLst>
                                      </p:cBhvr>
                                      <p:to>
                                        <p:strVal val="visible"/>
                                      </p:to>
                                    </p:set>
                                    <p:animEffect transition="in" filter="slide(fromTop)">
                                      <p:cBhvr>
                                        <p:cTn id="70" dur="500"/>
                                        <p:tgtEl>
                                          <p:spTgt spid="55374"/>
                                        </p:tgtEl>
                                      </p:cBhvr>
                                    </p:animEffect>
                                  </p:childTnLst>
                                </p:cTn>
                              </p:par>
                              <p:par>
                                <p:cTn id="71" presetID="12" presetClass="exit" presetSubtype="4" fill="hold" nodeType="withEffect">
                                  <p:stCondLst>
                                    <p:cond delay="9000"/>
                                  </p:stCondLst>
                                  <p:childTnLst>
                                    <p:animEffect transition="out" filter="slide(fromBottom)">
                                      <p:cBhvr>
                                        <p:cTn id="72" dur="500"/>
                                        <p:tgtEl>
                                          <p:spTgt spid="55374"/>
                                        </p:tgtEl>
                                      </p:cBhvr>
                                    </p:animEffect>
                                    <p:set>
                                      <p:cBhvr>
                                        <p:cTn id="73" dur="1" fill="hold">
                                          <p:stCondLst>
                                            <p:cond delay="499"/>
                                          </p:stCondLst>
                                        </p:cTn>
                                        <p:tgtEl>
                                          <p:spTgt spid="55374"/>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5386"/>
                                        </p:tgtEl>
                                        <p:attrNameLst>
                                          <p:attrName>style.visibility</p:attrName>
                                        </p:attrNameLst>
                                      </p:cBhvr>
                                      <p:to>
                                        <p:strVal val="visible"/>
                                      </p:to>
                                    </p:set>
                                    <p:animEffect transition="in" filter="slide(fromTop)">
                                      <p:cBhvr>
                                        <p:cTn id="76" dur="500"/>
                                        <p:tgtEl>
                                          <p:spTgt spid="55386"/>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5392"/>
                                        </p:tgtEl>
                                        <p:attrNameLst>
                                          <p:attrName>style.visibility</p:attrName>
                                        </p:attrNameLst>
                                      </p:cBhvr>
                                      <p:to>
                                        <p:strVal val="visible"/>
                                      </p:to>
                                    </p:set>
                                    <p:animEffect transition="in" filter="slide(fromTop)">
                                      <p:cBhvr>
                                        <p:cTn id="79" dur="500"/>
                                        <p:tgtEl>
                                          <p:spTgt spid="55392"/>
                                        </p:tgtEl>
                                      </p:cBhvr>
                                    </p:animEffect>
                                  </p:childTnLst>
                                </p:cTn>
                              </p:par>
                              <p:par>
                                <p:cTn id="80" presetID="12" presetClass="exit" presetSubtype="4" fill="hold" nodeType="withEffect">
                                  <p:stCondLst>
                                    <p:cond delay="10000"/>
                                  </p:stCondLst>
                                  <p:childTnLst>
                                    <p:animEffect transition="out" filter="slide(fromBottom)">
                                      <p:cBhvr>
                                        <p:cTn id="81" dur="500"/>
                                        <p:tgtEl>
                                          <p:spTgt spid="55386"/>
                                        </p:tgtEl>
                                      </p:cBhvr>
                                    </p:animEffect>
                                    <p:set>
                                      <p:cBhvr>
                                        <p:cTn id="82" dur="1" fill="hold">
                                          <p:stCondLst>
                                            <p:cond delay="499"/>
                                          </p:stCondLst>
                                        </p:cTn>
                                        <p:tgtEl>
                                          <p:spTgt spid="55386"/>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5377"/>
                                        </p:tgtEl>
                                      </p:cBhvr>
                                    </p:animEffect>
                                    <p:set>
                                      <p:cBhvr>
                                        <p:cTn id="85" dur="1" fill="hold">
                                          <p:stCondLst>
                                            <p:cond delay="499"/>
                                          </p:stCondLst>
                                        </p:cTn>
                                        <p:tgtEl>
                                          <p:spTgt spid="55377"/>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5389"/>
                                        </p:tgtEl>
                                        <p:attrNameLst>
                                          <p:attrName>style.visibility</p:attrName>
                                        </p:attrNameLst>
                                      </p:cBhvr>
                                      <p:to>
                                        <p:strVal val="visible"/>
                                      </p:to>
                                    </p:set>
                                    <p:animEffect transition="in" filter="slide(fromTop)">
                                      <p:cBhvr>
                                        <p:cTn id="88" dur="500"/>
                                        <p:tgtEl>
                                          <p:spTgt spid="55389"/>
                                        </p:tgtEl>
                                      </p:cBhvr>
                                    </p:animEffect>
                                  </p:childTnLst>
                                </p:cTn>
                              </p:par>
                              <p:par>
                                <p:cTn id="89" presetID="12" presetClass="exit" presetSubtype="4" fill="hold" nodeType="withEffect">
                                  <p:stCondLst>
                                    <p:cond delay="11000"/>
                                  </p:stCondLst>
                                  <p:childTnLst>
                                    <p:animEffect transition="out" filter="slide(fromBottom)">
                                      <p:cBhvr>
                                        <p:cTn id="90" dur="500"/>
                                        <p:tgtEl>
                                          <p:spTgt spid="55392"/>
                                        </p:tgtEl>
                                      </p:cBhvr>
                                    </p:animEffect>
                                    <p:set>
                                      <p:cBhvr>
                                        <p:cTn id="91" dur="1" fill="hold">
                                          <p:stCondLst>
                                            <p:cond delay="499"/>
                                          </p:stCondLst>
                                        </p:cTn>
                                        <p:tgtEl>
                                          <p:spTgt spid="55392"/>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5395"/>
                                        </p:tgtEl>
                                        <p:attrNameLst>
                                          <p:attrName>style.visibility</p:attrName>
                                        </p:attrNameLst>
                                      </p:cBhvr>
                                      <p:to>
                                        <p:strVal val="visible"/>
                                      </p:to>
                                    </p:set>
                                    <p:animEffect transition="in" filter="slide(fromTop)">
                                      <p:cBhvr>
                                        <p:cTn id="94" dur="500"/>
                                        <p:tgtEl>
                                          <p:spTgt spid="55395"/>
                                        </p:tgtEl>
                                      </p:cBhvr>
                                    </p:animEffect>
                                  </p:childTnLst>
                                </p:cTn>
                              </p:par>
                              <p:par>
                                <p:cTn id="95" presetID="12" presetClass="exit" presetSubtype="4" fill="hold" nodeType="withEffect">
                                  <p:stCondLst>
                                    <p:cond delay="12000"/>
                                  </p:stCondLst>
                                  <p:childTnLst>
                                    <p:animEffect transition="out" filter="slide(fromBottom)">
                                      <p:cBhvr>
                                        <p:cTn id="96" dur="500"/>
                                        <p:tgtEl>
                                          <p:spTgt spid="55395"/>
                                        </p:tgtEl>
                                      </p:cBhvr>
                                    </p:animEffect>
                                    <p:set>
                                      <p:cBhvr>
                                        <p:cTn id="97" dur="1" fill="hold">
                                          <p:stCondLst>
                                            <p:cond delay="499"/>
                                          </p:stCondLst>
                                        </p:cTn>
                                        <p:tgtEl>
                                          <p:spTgt spid="55395"/>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5398"/>
                                        </p:tgtEl>
                                        <p:attrNameLst>
                                          <p:attrName>style.visibility</p:attrName>
                                        </p:attrNameLst>
                                      </p:cBhvr>
                                      <p:to>
                                        <p:strVal val="visible"/>
                                      </p:to>
                                    </p:set>
                                    <p:animEffect transition="in" filter="slide(fromTop)">
                                      <p:cBhvr>
                                        <p:cTn id="100" dur="500"/>
                                        <p:tgtEl>
                                          <p:spTgt spid="55398"/>
                                        </p:tgtEl>
                                      </p:cBhvr>
                                    </p:animEffect>
                                  </p:childTnLst>
                                </p:cTn>
                              </p:par>
                              <p:par>
                                <p:cTn id="101" presetID="12" presetClass="exit" presetSubtype="4" fill="hold" nodeType="withEffect">
                                  <p:stCondLst>
                                    <p:cond delay="13000"/>
                                  </p:stCondLst>
                                  <p:childTnLst>
                                    <p:animEffect transition="out" filter="slide(fromBottom)">
                                      <p:cBhvr>
                                        <p:cTn id="102" dur="500"/>
                                        <p:tgtEl>
                                          <p:spTgt spid="55398"/>
                                        </p:tgtEl>
                                      </p:cBhvr>
                                    </p:animEffect>
                                    <p:set>
                                      <p:cBhvr>
                                        <p:cTn id="103" dur="1" fill="hold">
                                          <p:stCondLst>
                                            <p:cond delay="499"/>
                                          </p:stCondLst>
                                        </p:cTn>
                                        <p:tgtEl>
                                          <p:spTgt spid="55398"/>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5401"/>
                                        </p:tgtEl>
                                        <p:attrNameLst>
                                          <p:attrName>style.visibility</p:attrName>
                                        </p:attrNameLst>
                                      </p:cBhvr>
                                      <p:to>
                                        <p:strVal val="visible"/>
                                      </p:to>
                                    </p:set>
                                    <p:animEffect transition="in" filter="slide(fromTop)">
                                      <p:cBhvr>
                                        <p:cTn id="106" dur="500"/>
                                        <p:tgtEl>
                                          <p:spTgt spid="55401"/>
                                        </p:tgtEl>
                                      </p:cBhvr>
                                    </p:animEffect>
                                  </p:childTnLst>
                                </p:cTn>
                              </p:par>
                              <p:par>
                                <p:cTn id="107" presetID="12" presetClass="exit" presetSubtype="4" fill="hold" nodeType="withEffect">
                                  <p:stCondLst>
                                    <p:cond delay="14000"/>
                                  </p:stCondLst>
                                  <p:childTnLst>
                                    <p:animEffect transition="out" filter="slide(fromBottom)">
                                      <p:cBhvr>
                                        <p:cTn id="108" dur="500"/>
                                        <p:tgtEl>
                                          <p:spTgt spid="55401"/>
                                        </p:tgtEl>
                                      </p:cBhvr>
                                    </p:animEffect>
                                    <p:set>
                                      <p:cBhvr>
                                        <p:cTn id="109" dur="1" fill="hold">
                                          <p:stCondLst>
                                            <p:cond delay="499"/>
                                          </p:stCondLst>
                                        </p:cTn>
                                        <p:tgtEl>
                                          <p:spTgt spid="55401"/>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5404"/>
                                        </p:tgtEl>
                                        <p:attrNameLst>
                                          <p:attrName>style.visibility</p:attrName>
                                        </p:attrNameLst>
                                      </p:cBhvr>
                                      <p:to>
                                        <p:strVal val="visible"/>
                                      </p:to>
                                    </p:set>
                                    <p:animEffect transition="in" filter="slide(fromTop)">
                                      <p:cBhvr>
                                        <p:cTn id="112" dur="500"/>
                                        <p:tgtEl>
                                          <p:spTgt spid="55404"/>
                                        </p:tgtEl>
                                      </p:cBhvr>
                                    </p:animEffect>
                                  </p:childTnLst>
                                </p:cTn>
                              </p:par>
                              <p:par>
                                <p:cTn id="113" presetID="12" presetClass="exit" presetSubtype="4" fill="hold" nodeType="withEffect">
                                  <p:stCondLst>
                                    <p:cond delay="15000"/>
                                  </p:stCondLst>
                                  <p:childTnLst>
                                    <p:animEffect transition="out" filter="slide(fromBottom)">
                                      <p:cBhvr>
                                        <p:cTn id="114" dur="500"/>
                                        <p:tgtEl>
                                          <p:spTgt spid="55404"/>
                                        </p:tgtEl>
                                      </p:cBhvr>
                                    </p:animEffect>
                                    <p:set>
                                      <p:cBhvr>
                                        <p:cTn id="115" dur="1" fill="hold">
                                          <p:stCondLst>
                                            <p:cond delay="499"/>
                                          </p:stCondLst>
                                        </p:cTn>
                                        <p:tgtEl>
                                          <p:spTgt spid="55404"/>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5407"/>
                                        </p:tgtEl>
                                        <p:attrNameLst>
                                          <p:attrName>style.visibility</p:attrName>
                                        </p:attrNameLst>
                                      </p:cBhvr>
                                      <p:to>
                                        <p:strVal val="visible"/>
                                      </p:to>
                                    </p:set>
                                    <p:animEffect transition="in" filter="slide(fromTop)">
                                      <p:cBhvr>
                                        <p:cTn id="118" dur="500"/>
                                        <p:tgtEl>
                                          <p:spTgt spid="55407"/>
                                        </p:tgtEl>
                                      </p:cBhvr>
                                    </p:animEffect>
                                  </p:childTnLst>
                                </p:cTn>
                              </p:par>
                              <p:par>
                                <p:cTn id="119" presetID="12" presetClass="exit" presetSubtype="4" fill="hold" nodeType="withEffect">
                                  <p:stCondLst>
                                    <p:cond delay="16000"/>
                                  </p:stCondLst>
                                  <p:childTnLst>
                                    <p:animEffect transition="out" filter="slide(fromBottom)">
                                      <p:cBhvr>
                                        <p:cTn id="120" dur="500"/>
                                        <p:tgtEl>
                                          <p:spTgt spid="55407"/>
                                        </p:tgtEl>
                                      </p:cBhvr>
                                    </p:animEffect>
                                    <p:set>
                                      <p:cBhvr>
                                        <p:cTn id="121" dur="1" fill="hold">
                                          <p:stCondLst>
                                            <p:cond delay="499"/>
                                          </p:stCondLst>
                                        </p:cTn>
                                        <p:tgtEl>
                                          <p:spTgt spid="55407"/>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5410"/>
                                        </p:tgtEl>
                                        <p:attrNameLst>
                                          <p:attrName>style.visibility</p:attrName>
                                        </p:attrNameLst>
                                      </p:cBhvr>
                                      <p:to>
                                        <p:strVal val="visible"/>
                                      </p:to>
                                    </p:set>
                                    <p:animEffect transition="in" filter="slide(fromTop)">
                                      <p:cBhvr>
                                        <p:cTn id="124" dur="500"/>
                                        <p:tgtEl>
                                          <p:spTgt spid="55410"/>
                                        </p:tgtEl>
                                      </p:cBhvr>
                                    </p:animEffect>
                                  </p:childTnLst>
                                </p:cTn>
                              </p:par>
                              <p:par>
                                <p:cTn id="125" presetID="12" presetClass="exit" presetSubtype="4" fill="hold" nodeType="withEffect">
                                  <p:stCondLst>
                                    <p:cond delay="17000"/>
                                  </p:stCondLst>
                                  <p:childTnLst>
                                    <p:animEffect transition="out" filter="slide(fromBottom)">
                                      <p:cBhvr>
                                        <p:cTn id="126" dur="500"/>
                                        <p:tgtEl>
                                          <p:spTgt spid="55410"/>
                                        </p:tgtEl>
                                      </p:cBhvr>
                                    </p:animEffect>
                                    <p:set>
                                      <p:cBhvr>
                                        <p:cTn id="127" dur="1" fill="hold">
                                          <p:stCondLst>
                                            <p:cond delay="499"/>
                                          </p:stCondLst>
                                        </p:cTn>
                                        <p:tgtEl>
                                          <p:spTgt spid="55410"/>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5413"/>
                                        </p:tgtEl>
                                        <p:attrNameLst>
                                          <p:attrName>style.visibility</p:attrName>
                                        </p:attrNameLst>
                                      </p:cBhvr>
                                      <p:to>
                                        <p:strVal val="visible"/>
                                      </p:to>
                                    </p:set>
                                    <p:animEffect transition="in" filter="slide(fromTop)">
                                      <p:cBhvr>
                                        <p:cTn id="130" dur="500"/>
                                        <p:tgtEl>
                                          <p:spTgt spid="55413"/>
                                        </p:tgtEl>
                                      </p:cBhvr>
                                    </p:animEffect>
                                  </p:childTnLst>
                                </p:cTn>
                              </p:par>
                              <p:par>
                                <p:cTn id="131" presetID="12" presetClass="exit" presetSubtype="4" fill="hold" nodeType="withEffect">
                                  <p:stCondLst>
                                    <p:cond delay="18000"/>
                                  </p:stCondLst>
                                  <p:childTnLst>
                                    <p:animEffect transition="out" filter="slide(fromBottom)">
                                      <p:cBhvr>
                                        <p:cTn id="132" dur="500"/>
                                        <p:tgtEl>
                                          <p:spTgt spid="55413"/>
                                        </p:tgtEl>
                                      </p:cBhvr>
                                    </p:animEffect>
                                    <p:set>
                                      <p:cBhvr>
                                        <p:cTn id="133" dur="1" fill="hold">
                                          <p:stCondLst>
                                            <p:cond delay="499"/>
                                          </p:stCondLst>
                                        </p:cTn>
                                        <p:tgtEl>
                                          <p:spTgt spid="55413"/>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5416"/>
                                        </p:tgtEl>
                                        <p:attrNameLst>
                                          <p:attrName>style.visibility</p:attrName>
                                        </p:attrNameLst>
                                      </p:cBhvr>
                                      <p:to>
                                        <p:strVal val="visible"/>
                                      </p:to>
                                    </p:set>
                                    <p:animEffect transition="in" filter="slide(fromTop)">
                                      <p:cBhvr>
                                        <p:cTn id="136" dur="500"/>
                                        <p:tgtEl>
                                          <p:spTgt spid="55416"/>
                                        </p:tgtEl>
                                      </p:cBhvr>
                                    </p:animEffect>
                                  </p:childTnLst>
                                </p:cTn>
                              </p:par>
                              <p:par>
                                <p:cTn id="137" presetID="12" presetClass="exit" presetSubtype="4" fill="hold" nodeType="withEffect">
                                  <p:stCondLst>
                                    <p:cond delay="19000"/>
                                  </p:stCondLst>
                                  <p:childTnLst>
                                    <p:animEffect transition="out" filter="slide(fromBottom)">
                                      <p:cBhvr>
                                        <p:cTn id="138" dur="500"/>
                                        <p:tgtEl>
                                          <p:spTgt spid="55416"/>
                                        </p:tgtEl>
                                      </p:cBhvr>
                                    </p:animEffect>
                                    <p:set>
                                      <p:cBhvr>
                                        <p:cTn id="139" dur="1" fill="hold">
                                          <p:stCondLst>
                                            <p:cond delay="499"/>
                                          </p:stCondLst>
                                        </p:cTn>
                                        <p:tgtEl>
                                          <p:spTgt spid="55416"/>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5419"/>
                                        </p:tgtEl>
                                        <p:attrNameLst>
                                          <p:attrName>style.visibility</p:attrName>
                                        </p:attrNameLst>
                                      </p:cBhvr>
                                      <p:to>
                                        <p:strVal val="visible"/>
                                      </p:to>
                                    </p:set>
                                    <p:animEffect transition="in" filter="slide(fromTop)">
                                      <p:cBhvr>
                                        <p:cTn id="142" dur="500"/>
                                        <p:tgtEl>
                                          <p:spTgt spid="55419"/>
                                        </p:tgtEl>
                                      </p:cBhvr>
                                    </p:animEffect>
                                  </p:childTnLst>
                                </p:cTn>
                              </p:par>
                              <p:par>
                                <p:cTn id="143" presetID="12" presetClass="exit" presetSubtype="4" fill="hold" nodeType="withEffect">
                                  <p:stCondLst>
                                    <p:cond delay="20000"/>
                                  </p:stCondLst>
                                  <p:childTnLst>
                                    <p:animEffect transition="out" filter="slide(fromBottom)">
                                      <p:cBhvr>
                                        <p:cTn id="144" dur="500"/>
                                        <p:tgtEl>
                                          <p:spTgt spid="55419"/>
                                        </p:tgtEl>
                                      </p:cBhvr>
                                    </p:animEffect>
                                    <p:set>
                                      <p:cBhvr>
                                        <p:cTn id="145" dur="1" fill="hold">
                                          <p:stCondLst>
                                            <p:cond delay="499"/>
                                          </p:stCondLst>
                                        </p:cTn>
                                        <p:tgtEl>
                                          <p:spTgt spid="55419"/>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5389"/>
                                        </p:tgtEl>
                                      </p:cBhvr>
                                    </p:animEffect>
                                    <p:set>
                                      <p:cBhvr>
                                        <p:cTn id="148" dur="1" fill="hold">
                                          <p:stCondLst>
                                            <p:cond delay="499"/>
                                          </p:stCondLst>
                                        </p:cTn>
                                        <p:tgtEl>
                                          <p:spTgt spid="55389"/>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5422"/>
                                        </p:tgtEl>
                                        <p:attrNameLst>
                                          <p:attrName>style.visibility</p:attrName>
                                        </p:attrNameLst>
                                      </p:cBhvr>
                                      <p:to>
                                        <p:strVal val="visible"/>
                                      </p:to>
                                    </p:set>
                                    <p:animEffect transition="in" filter="slide(fromTop)">
                                      <p:cBhvr>
                                        <p:cTn id="151" dur="500"/>
                                        <p:tgtEl>
                                          <p:spTgt spid="55422"/>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5425"/>
                                        </p:tgtEl>
                                        <p:attrNameLst>
                                          <p:attrName>style.visibility</p:attrName>
                                        </p:attrNameLst>
                                      </p:cBhvr>
                                      <p:to>
                                        <p:strVal val="visible"/>
                                      </p:to>
                                    </p:set>
                                    <p:animEffect transition="in" filter="slide(fromTop)">
                                      <p:cBhvr>
                                        <p:cTn id="154" dur="500"/>
                                        <p:tgtEl>
                                          <p:spTgt spid="55425"/>
                                        </p:tgtEl>
                                      </p:cBhvr>
                                    </p:animEffect>
                                  </p:childTnLst>
                                </p:cTn>
                              </p:par>
                              <p:par>
                                <p:cTn id="155" presetID="12" presetClass="exit" presetSubtype="4" fill="hold" nodeType="withEffect">
                                  <p:stCondLst>
                                    <p:cond delay="21000"/>
                                  </p:stCondLst>
                                  <p:childTnLst>
                                    <p:animEffect transition="out" filter="slide(fromBottom)">
                                      <p:cBhvr>
                                        <p:cTn id="156" dur="500"/>
                                        <p:tgtEl>
                                          <p:spTgt spid="55425"/>
                                        </p:tgtEl>
                                      </p:cBhvr>
                                    </p:animEffect>
                                    <p:set>
                                      <p:cBhvr>
                                        <p:cTn id="157" dur="1" fill="hold">
                                          <p:stCondLst>
                                            <p:cond delay="499"/>
                                          </p:stCondLst>
                                        </p:cTn>
                                        <p:tgtEl>
                                          <p:spTgt spid="55425"/>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5428"/>
                                        </p:tgtEl>
                                        <p:attrNameLst>
                                          <p:attrName>style.visibility</p:attrName>
                                        </p:attrNameLst>
                                      </p:cBhvr>
                                      <p:to>
                                        <p:strVal val="visible"/>
                                      </p:to>
                                    </p:set>
                                    <p:animEffect transition="in" filter="slide(fromTop)">
                                      <p:cBhvr>
                                        <p:cTn id="160" dur="500"/>
                                        <p:tgtEl>
                                          <p:spTgt spid="55428"/>
                                        </p:tgtEl>
                                      </p:cBhvr>
                                    </p:animEffect>
                                  </p:childTnLst>
                                </p:cTn>
                              </p:par>
                              <p:par>
                                <p:cTn id="161" presetID="12" presetClass="exit" presetSubtype="4" fill="hold" nodeType="withEffect">
                                  <p:stCondLst>
                                    <p:cond delay="22000"/>
                                  </p:stCondLst>
                                  <p:childTnLst>
                                    <p:animEffect transition="out" filter="slide(fromBottom)">
                                      <p:cBhvr>
                                        <p:cTn id="162" dur="500"/>
                                        <p:tgtEl>
                                          <p:spTgt spid="55428"/>
                                        </p:tgtEl>
                                      </p:cBhvr>
                                    </p:animEffect>
                                    <p:set>
                                      <p:cBhvr>
                                        <p:cTn id="163" dur="1" fill="hold">
                                          <p:stCondLst>
                                            <p:cond delay="499"/>
                                          </p:stCondLst>
                                        </p:cTn>
                                        <p:tgtEl>
                                          <p:spTgt spid="55428"/>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5431"/>
                                        </p:tgtEl>
                                        <p:attrNameLst>
                                          <p:attrName>style.visibility</p:attrName>
                                        </p:attrNameLst>
                                      </p:cBhvr>
                                      <p:to>
                                        <p:strVal val="visible"/>
                                      </p:to>
                                    </p:set>
                                    <p:animEffect transition="in" filter="slide(fromTop)">
                                      <p:cBhvr>
                                        <p:cTn id="166" dur="500"/>
                                        <p:tgtEl>
                                          <p:spTgt spid="55431"/>
                                        </p:tgtEl>
                                      </p:cBhvr>
                                    </p:animEffect>
                                  </p:childTnLst>
                                </p:cTn>
                              </p:par>
                              <p:par>
                                <p:cTn id="167" presetID="12" presetClass="exit" presetSubtype="4" fill="hold" nodeType="withEffect">
                                  <p:stCondLst>
                                    <p:cond delay="23000"/>
                                  </p:stCondLst>
                                  <p:childTnLst>
                                    <p:animEffect transition="out" filter="slide(fromBottom)">
                                      <p:cBhvr>
                                        <p:cTn id="168" dur="500"/>
                                        <p:tgtEl>
                                          <p:spTgt spid="55431"/>
                                        </p:tgtEl>
                                      </p:cBhvr>
                                    </p:animEffect>
                                    <p:set>
                                      <p:cBhvr>
                                        <p:cTn id="169" dur="1" fill="hold">
                                          <p:stCondLst>
                                            <p:cond delay="499"/>
                                          </p:stCondLst>
                                        </p:cTn>
                                        <p:tgtEl>
                                          <p:spTgt spid="55431"/>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5434"/>
                                        </p:tgtEl>
                                        <p:attrNameLst>
                                          <p:attrName>style.visibility</p:attrName>
                                        </p:attrNameLst>
                                      </p:cBhvr>
                                      <p:to>
                                        <p:strVal val="visible"/>
                                      </p:to>
                                    </p:set>
                                    <p:animEffect transition="in" filter="slide(fromTop)">
                                      <p:cBhvr>
                                        <p:cTn id="172" dur="500"/>
                                        <p:tgtEl>
                                          <p:spTgt spid="55434"/>
                                        </p:tgtEl>
                                      </p:cBhvr>
                                    </p:animEffect>
                                  </p:childTnLst>
                                </p:cTn>
                              </p:par>
                              <p:par>
                                <p:cTn id="173" presetID="12" presetClass="exit" presetSubtype="4" fill="hold" nodeType="withEffect">
                                  <p:stCondLst>
                                    <p:cond delay="24000"/>
                                  </p:stCondLst>
                                  <p:childTnLst>
                                    <p:animEffect transition="out" filter="slide(fromBottom)">
                                      <p:cBhvr>
                                        <p:cTn id="174" dur="500"/>
                                        <p:tgtEl>
                                          <p:spTgt spid="55434"/>
                                        </p:tgtEl>
                                      </p:cBhvr>
                                    </p:animEffect>
                                    <p:set>
                                      <p:cBhvr>
                                        <p:cTn id="175" dur="1" fill="hold">
                                          <p:stCondLst>
                                            <p:cond delay="499"/>
                                          </p:stCondLst>
                                        </p:cTn>
                                        <p:tgtEl>
                                          <p:spTgt spid="55434"/>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5437"/>
                                        </p:tgtEl>
                                        <p:attrNameLst>
                                          <p:attrName>style.visibility</p:attrName>
                                        </p:attrNameLst>
                                      </p:cBhvr>
                                      <p:to>
                                        <p:strVal val="visible"/>
                                      </p:to>
                                    </p:set>
                                    <p:animEffect transition="in" filter="slide(fromTop)">
                                      <p:cBhvr>
                                        <p:cTn id="178" dur="500"/>
                                        <p:tgtEl>
                                          <p:spTgt spid="55437"/>
                                        </p:tgtEl>
                                      </p:cBhvr>
                                    </p:animEffect>
                                  </p:childTnLst>
                                </p:cTn>
                              </p:par>
                              <p:par>
                                <p:cTn id="179" presetID="12" presetClass="exit" presetSubtype="4" fill="hold" nodeType="withEffect">
                                  <p:stCondLst>
                                    <p:cond delay="25000"/>
                                  </p:stCondLst>
                                  <p:childTnLst>
                                    <p:animEffect transition="out" filter="slide(fromBottom)">
                                      <p:cBhvr>
                                        <p:cTn id="180" dur="500"/>
                                        <p:tgtEl>
                                          <p:spTgt spid="55437"/>
                                        </p:tgtEl>
                                      </p:cBhvr>
                                    </p:animEffect>
                                    <p:set>
                                      <p:cBhvr>
                                        <p:cTn id="181" dur="1" fill="hold">
                                          <p:stCondLst>
                                            <p:cond delay="499"/>
                                          </p:stCondLst>
                                        </p:cTn>
                                        <p:tgtEl>
                                          <p:spTgt spid="55437"/>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5440"/>
                                        </p:tgtEl>
                                        <p:attrNameLst>
                                          <p:attrName>style.visibility</p:attrName>
                                        </p:attrNameLst>
                                      </p:cBhvr>
                                      <p:to>
                                        <p:strVal val="visible"/>
                                      </p:to>
                                    </p:set>
                                    <p:animEffect transition="in" filter="slide(fromTop)">
                                      <p:cBhvr>
                                        <p:cTn id="184" dur="500"/>
                                        <p:tgtEl>
                                          <p:spTgt spid="55440"/>
                                        </p:tgtEl>
                                      </p:cBhvr>
                                    </p:animEffect>
                                  </p:childTnLst>
                                </p:cTn>
                              </p:par>
                              <p:par>
                                <p:cTn id="185" presetID="12" presetClass="exit" presetSubtype="4" fill="hold" nodeType="withEffect">
                                  <p:stCondLst>
                                    <p:cond delay="26000"/>
                                  </p:stCondLst>
                                  <p:childTnLst>
                                    <p:animEffect transition="out" filter="slide(fromBottom)">
                                      <p:cBhvr>
                                        <p:cTn id="186" dur="500"/>
                                        <p:tgtEl>
                                          <p:spTgt spid="55440"/>
                                        </p:tgtEl>
                                      </p:cBhvr>
                                    </p:animEffect>
                                    <p:set>
                                      <p:cBhvr>
                                        <p:cTn id="187" dur="1" fill="hold">
                                          <p:stCondLst>
                                            <p:cond delay="499"/>
                                          </p:stCondLst>
                                        </p:cTn>
                                        <p:tgtEl>
                                          <p:spTgt spid="55440"/>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5443"/>
                                        </p:tgtEl>
                                        <p:attrNameLst>
                                          <p:attrName>style.visibility</p:attrName>
                                        </p:attrNameLst>
                                      </p:cBhvr>
                                      <p:to>
                                        <p:strVal val="visible"/>
                                      </p:to>
                                    </p:set>
                                    <p:animEffect transition="in" filter="slide(fromTop)">
                                      <p:cBhvr>
                                        <p:cTn id="190" dur="500"/>
                                        <p:tgtEl>
                                          <p:spTgt spid="55443"/>
                                        </p:tgtEl>
                                      </p:cBhvr>
                                    </p:animEffect>
                                  </p:childTnLst>
                                </p:cTn>
                              </p:par>
                              <p:par>
                                <p:cTn id="191" presetID="12" presetClass="exit" presetSubtype="4" fill="hold" nodeType="withEffect">
                                  <p:stCondLst>
                                    <p:cond delay="27000"/>
                                  </p:stCondLst>
                                  <p:childTnLst>
                                    <p:animEffect transition="out" filter="slide(fromBottom)">
                                      <p:cBhvr>
                                        <p:cTn id="192" dur="500"/>
                                        <p:tgtEl>
                                          <p:spTgt spid="55443"/>
                                        </p:tgtEl>
                                      </p:cBhvr>
                                    </p:animEffect>
                                    <p:set>
                                      <p:cBhvr>
                                        <p:cTn id="193" dur="1" fill="hold">
                                          <p:stCondLst>
                                            <p:cond delay="499"/>
                                          </p:stCondLst>
                                        </p:cTn>
                                        <p:tgtEl>
                                          <p:spTgt spid="55443"/>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5446"/>
                                        </p:tgtEl>
                                        <p:attrNameLst>
                                          <p:attrName>style.visibility</p:attrName>
                                        </p:attrNameLst>
                                      </p:cBhvr>
                                      <p:to>
                                        <p:strVal val="visible"/>
                                      </p:to>
                                    </p:set>
                                    <p:animEffect transition="in" filter="slide(fromTop)">
                                      <p:cBhvr>
                                        <p:cTn id="196" dur="500"/>
                                        <p:tgtEl>
                                          <p:spTgt spid="55446"/>
                                        </p:tgtEl>
                                      </p:cBhvr>
                                    </p:animEffect>
                                  </p:childTnLst>
                                </p:cTn>
                              </p:par>
                              <p:par>
                                <p:cTn id="197" presetID="12" presetClass="exit" presetSubtype="4" fill="hold" nodeType="withEffect">
                                  <p:stCondLst>
                                    <p:cond delay="28000"/>
                                  </p:stCondLst>
                                  <p:childTnLst>
                                    <p:animEffect transition="out" filter="slide(fromBottom)">
                                      <p:cBhvr>
                                        <p:cTn id="198" dur="500"/>
                                        <p:tgtEl>
                                          <p:spTgt spid="55446"/>
                                        </p:tgtEl>
                                      </p:cBhvr>
                                    </p:animEffect>
                                    <p:set>
                                      <p:cBhvr>
                                        <p:cTn id="199" dur="1" fill="hold">
                                          <p:stCondLst>
                                            <p:cond delay="499"/>
                                          </p:stCondLst>
                                        </p:cTn>
                                        <p:tgtEl>
                                          <p:spTgt spid="55446"/>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5449"/>
                                        </p:tgtEl>
                                        <p:attrNameLst>
                                          <p:attrName>style.visibility</p:attrName>
                                        </p:attrNameLst>
                                      </p:cBhvr>
                                      <p:to>
                                        <p:strVal val="visible"/>
                                      </p:to>
                                    </p:set>
                                    <p:animEffect transition="in" filter="slide(fromTop)">
                                      <p:cBhvr>
                                        <p:cTn id="202" dur="500"/>
                                        <p:tgtEl>
                                          <p:spTgt spid="55449"/>
                                        </p:tgtEl>
                                      </p:cBhvr>
                                    </p:animEffect>
                                  </p:childTnLst>
                                </p:cTn>
                              </p:par>
                              <p:par>
                                <p:cTn id="203" presetID="12" presetClass="exit" presetSubtype="4" fill="hold" nodeType="withEffect">
                                  <p:stCondLst>
                                    <p:cond delay="29000"/>
                                  </p:stCondLst>
                                  <p:childTnLst>
                                    <p:animEffect transition="out" filter="slide(fromBottom)">
                                      <p:cBhvr>
                                        <p:cTn id="204" dur="500"/>
                                        <p:tgtEl>
                                          <p:spTgt spid="55449"/>
                                        </p:tgtEl>
                                      </p:cBhvr>
                                    </p:animEffect>
                                    <p:set>
                                      <p:cBhvr>
                                        <p:cTn id="205" dur="1" fill="hold">
                                          <p:stCondLst>
                                            <p:cond delay="499"/>
                                          </p:stCondLst>
                                        </p:cTn>
                                        <p:tgtEl>
                                          <p:spTgt spid="55449"/>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5452"/>
                                        </p:tgtEl>
                                        <p:attrNameLst>
                                          <p:attrName>style.visibility</p:attrName>
                                        </p:attrNameLst>
                                      </p:cBhvr>
                                      <p:to>
                                        <p:strVal val="visible"/>
                                      </p:to>
                                    </p:set>
                                    <p:animEffect transition="in" filter="slide(fromTop)">
                                      <p:cBhvr>
                                        <p:cTn id="208" dur="500"/>
                                        <p:tgtEl>
                                          <p:spTgt spid="55452"/>
                                        </p:tgtEl>
                                      </p:cBhvr>
                                    </p:animEffect>
                                  </p:childTnLst>
                                </p:cTn>
                              </p:par>
                              <p:par>
                                <p:cTn id="209" presetID="12" presetClass="exit" presetSubtype="4" fill="hold" nodeType="withEffect">
                                  <p:stCondLst>
                                    <p:cond delay="30000"/>
                                  </p:stCondLst>
                                  <p:childTnLst>
                                    <p:animEffect transition="out" filter="slide(fromBottom)">
                                      <p:cBhvr>
                                        <p:cTn id="210" dur="500"/>
                                        <p:tgtEl>
                                          <p:spTgt spid="55422"/>
                                        </p:tgtEl>
                                      </p:cBhvr>
                                    </p:animEffect>
                                    <p:set>
                                      <p:cBhvr>
                                        <p:cTn id="211" dur="1" fill="hold">
                                          <p:stCondLst>
                                            <p:cond delay="499"/>
                                          </p:stCondLst>
                                        </p:cTn>
                                        <p:tgtEl>
                                          <p:spTgt spid="55422"/>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5455"/>
                                        </p:tgtEl>
                                        <p:attrNameLst>
                                          <p:attrName>style.visibility</p:attrName>
                                        </p:attrNameLst>
                                      </p:cBhvr>
                                      <p:to>
                                        <p:strVal val="visible"/>
                                      </p:to>
                                    </p:set>
                                    <p:animEffect transition="in" filter="slide(fromTop)">
                                      <p:cBhvr>
                                        <p:cTn id="214" dur="500"/>
                                        <p:tgtEl>
                                          <p:spTgt spid="55455"/>
                                        </p:tgtEl>
                                      </p:cBhvr>
                                    </p:animEffect>
                                  </p:childTnLst>
                                </p:cTn>
                              </p:par>
                              <p:par>
                                <p:cTn id="215" presetID="12" presetClass="exit" presetSubtype="4" fill="hold" nodeType="withEffect">
                                  <p:stCondLst>
                                    <p:cond delay="30000"/>
                                  </p:stCondLst>
                                  <p:childTnLst>
                                    <p:animEffect transition="out" filter="slide(fromBottom)">
                                      <p:cBhvr>
                                        <p:cTn id="216" dur="500"/>
                                        <p:tgtEl>
                                          <p:spTgt spid="55452"/>
                                        </p:tgtEl>
                                      </p:cBhvr>
                                    </p:animEffect>
                                    <p:set>
                                      <p:cBhvr>
                                        <p:cTn id="217" dur="1" fill="hold">
                                          <p:stCondLst>
                                            <p:cond delay="499"/>
                                          </p:stCondLst>
                                        </p:cTn>
                                        <p:tgtEl>
                                          <p:spTgt spid="55452"/>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5485"/>
                                        </p:tgtEl>
                                        <p:attrNameLst>
                                          <p:attrName>style.visibility</p:attrName>
                                        </p:attrNameLst>
                                      </p:cBhvr>
                                      <p:to>
                                        <p:strVal val="visible"/>
                                      </p:to>
                                    </p:set>
                                    <p:animEffect transition="in" filter="slide(fromTop)">
                                      <p:cBhvr>
                                        <p:cTn id="220" dur="500"/>
                                        <p:tgtEl>
                                          <p:spTgt spid="55485"/>
                                        </p:tgtEl>
                                      </p:cBhvr>
                                    </p:animEffect>
                                  </p:childTnLst>
                                </p:cTn>
                              </p:par>
                              <p:par>
                                <p:cTn id="221" presetID="12" presetClass="exit" presetSubtype="4" fill="hold" nodeType="withEffect">
                                  <p:stCondLst>
                                    <p:cond delay="31000"/>
                                  </p:stCondLst>
                                  <p:childTnLst>
                                    <p:animEffect transition="out" filter="slide(fromBottom)">
                                      <p:cBhvr>
                                        <p:cTn id="222" dur="500"/>
                                        <p:tgtEl>
                                          <p:spTgt spid="55455"/>
                                        </p:tgtEl>
                                      </p:cBhvr>
                                    </p:animEffect>
                                    <p:set>
                                      <p:cBhvr>
                                        <p:cTn id="223" dur="1" fill="hold">
                                          <p:stCondLst>
                                            <p:cond delay="499"/>
                                          </p:stCondLst>
                                        </p:cTn>
                                        <p:tgtEl>
                                          <p:spTgt spid="55455"/>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5458"/>
                                        </p:tgtEl>
                                        <p:attrNameLst>
                                          <p:attrName>style.visibility</p:attrName>
                                        </p:attrNameLst>
                                      </p:cBhvr>
                                      <p:to>
                                        <p:strVal val="visible"/>
                                      </p:to>
                                    </p:set>
                                    <p:animEffect transition="in" filter="slide(fromTop)">
                                      <p:cBhvr>
                                        <p:cTn id="226" dur="500"/>
                                        <p:tgtEl>
                                          <p:spTgt spid="55458"/>
                                        </p:tgtEl>
                                      </p:cBhvr>
                                    </p:animEffect>
                                  </p:childTnLst>
                                </p:cTn>
                              </p:par>
                              <p:par>
                                <p:cTn id="227" presetID="12" presetClass="exit" presetSubtype="4" fill="hold" nodeType="withEffect">
                                  <p:stCondLst>
                                    <p:cond delay="32000"/>
                                  </p:stCondLst>
                                  <p:childTnLst>
                                    <p:animEffect transition="out" filter="slide(fromBottom)">
                                      <p:cBhvr>
                                        <p:cTn id="228" dur="500"/>
                                        <p:tgtEl>
                                          <p:spTgt spid="55458"/>
                                        </p:tgtEl>
                                      </p:cBhvr>
                                    </p:animEffect>
                                    <p:set>
                                      <p:cBhvr>
                                        <p:cTn id="229" dur="1" fill="hold">
                                          <p:stCondLst>
                                            <p:cond delay="499"/>
                                          </p:stCondLst>
                                        </p:cTn>
                                        <p:tgtEl>
                                          <p:spTgt spid="55458"/>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5461"/>
                                        </p:tgtEl>
                                        <p:attrNameLst>
                                          <p:attrName>style.visibility</p:attrName>
                                        </p:attrNameLst>
                                      </p:cBhvr>
                                      <p:to>
                                        <p:strVal val="visible"/>
                                      </p:to>
                                    </p:set>
                                    <p:animEffect transition="in" filter="slide(fromTop)">
                                      <p:cBhvr>
                                        <p:cTn id="232" dur="500"/>
                                        <p:tgtEl>
                                          <p:spTgt spid="55461"/>
                                        </p:tgtEl>
                                      </p:cBhvr>
                                    </p:animEffect>
                                  </p:childTnLst>
                                </p:cTn>
                              </p:par>
                              <p:par>
                                <p:cTn id="233" presetID="12" presetClass="exit" presetSubtype="4" fill="hold" nodeType="withEffect">
                                  <p:stCondLst>
                                    <p:cond delay="33000"/>
                                  </p:stCondLst>
                                  <p:childTnLst>
                                    <p:animEffect transition="out" filter="slide(fromBottom)">
                                      <p:cBhvr>
                                        <p:cTn id="234" dur="500"/>
                                        <p:tgtEl>
                                          <p:spTgt spid="55461"/>
                                        </p:tgtEl>
                                      </p:cBhvr>
                                    </p:animEffect>
                                    <p:set>
                                      <p:cBhvr>
                                        <p:cTn id="235" dur="1" fill="hold">
                                          <p:stCondLst>
                                            <p:cond delay="499"/>
                                          </p:stCondLst>
                                        </p:cTn>
                                        <p:tgtEl>
                                          <p:spTgt spid="55461"/>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5464"/>
                                        </p:tgtEl>
                                        <p:attrNameLst>
                                          <p:attrName>style.visibility</p:attrName>
                                        </p:attrNameLst>
                                      </p:cBhvr>
                                      <p:to>
                                        <p:strVal val="visible"/>
                                      </p:to>
                                    </p:set>
                                    <p:animEffect transition="in" filter="slide(fromTop)">
                                      <p:cBhvr>
                                        <p:cTn id="238" dur="500"/>
                                        <p:tgtEl>
                                          <p:spTgt spid="55464"/>
                                        </p:tgtEl>
                                      </p:cBhvr>
                                    </p:animEffect>
                                  </p:childTnLst>
                                </p:cTn>
                              </p:par>
                              <p:par>
                                <p:cTn id="239" presetID="12" presetClass="exit" presetSubtype="4" fill="hold" nodeType="withEffect">
                                  <p:stCondLst>
                                    <p:cond delay="34000"/>
                                  </p:stCondLst>
                                  <p:childTnLst>
                                    <p:animEffect transition="out" filter="slide(fromBottom)">
                                      <p:cBhvr>
                                        <p:cTn id="240" dur="500"/>
                                        <p:tgtEl>
                                          <p:spTgt spid="55464"/>
                                        </p:tgtEl>
                                      </p:cBhvr>
                                    </p:animEffect>
                                    <p:set>
                                      <p:cBhvr>
                                        <p:cTn id="241" dur="1" fill="hold">
                                          <p:stCondLst>
                                            <p:cond delay="499"/>
                                          </p:stCondLst>
                                        </p:cTn>
                                        <p:tgtEl>
                                          <p:spTgt spid="55464"/>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5467"/>
                                        </p:tgtEl>
                                        <p:attrNameLst>
                                          <p:attrName>style.visibility</p:attrName>
                                        </p:attrNameLst>
                                      </p:cBhvr>
                                      <p:to>
                                        <p:strVal val="visible"/>
                                      </p:to>
                                    </p:set>
                                    <p:animEffect transition="in" filter="slide(fromTop)">
                                      <p:cBhvr>
                                        <p:cTn id="244" dur="500"/>
                                        <p:tgtEl>
                                          <p:spTgt spid="55467"/>
                                        </p:tgtEl>
                                      </p:cBhvr>
                                    </p:animEffect>
                                  </p:childTnLst>
                                </p:cTn>
                              </p:par>
                              <p:par>
                                <p:cTn id="245" presetID="12" presetClass="exit" presetSubtype="4" fill="hold" nodeType="withEffect">
                                  <p:stCondLst>
                                    <p:cond delay="35000"/>
                                  </p:stCondLst>
                                  <p:childTnLst>
                                    <p:animEffect transition="out" filter="slide(fromBottom)">
                                      <p:cBhvr>
                                        <p:cTn id="246" dur="500"/>
                                        <p:tgtEl>
                                          <p:spTgt spid="55467"/>
                                        </p:tgtEl>
                                      </p:cBhvr>
                                    </p:animEffect>
                                    <p:set>
                                      <p:cBhvr>
                                        <p:cTn id="247" dur="1" fill="hold">
                                          <p:stCondLst>
                                            <p:cond delay="499"/>
                                          </p:stCondLst>
                                        </p:cTn>
                                        <p:tgtEl>
                                          <p:spTgt spid="55467"/>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5470"/>
                                        </p:tgtEl>
                                        <p:attrNameLst>
                                          <p:attrName>style.visibility</p:attrName>
                                        </p:attrNameLst>
                                      </p:cBhvr>
                                      <p:to>
                                        <p:strVal val="visible"/>
                                      </p:to>
                                    </p:set>
                                    <p:animEffect transition="in" filter="slide(fromTop)">
                                      <p:cBhvr>
                                        <p:cTn id="250" dur="500"/>
                                        <p:tgtEl>
                                          <p:spTgt spid="55470"/>
                                        </p:tgtEl>
                                      </p:cBhvr>
                                    </p:animEffect>
                                  </p:childTnLst>
                                </p:cTn>
                              </p:par>
                              <p:par>
                                <p:cTn id="251" presetID="12" presetClass="exit" presetSubtype="4" fill="hold" nodeType="withEffect">
                                  <p:stCondLst>
                                    <p:cond delay="36000"/>
                                  </p:stCondLst>
                                  <p:childTnLst>
                                    <p:animEffect transition="out" filter="slide(fromBottom)">
                                      <p:cBhvr>
                                        <p:cTn id="252" dur="500"/>
                                        <p:tgtEl>
                                          <p:spTgt spid="55470"/>
                                        </p:tgtEl>
                                      </p:cBhvr>
                                    </p:animEffect>
                                    <p:set>
                                      <p:cBhvr>
                                        <p:cTn id="253" dur="1" fill="hold">
                                          <p:stCondLst>
                                            <p:cond delay="499"/>
                                          </p:stCondLst>
                                        </p:cTn>
                                        <p:tgtEl>
                                          <p:spTgt spid="55470"/>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5473"/>
                                        </p:tgtEl>
                                        <p:attrNameLst>
                                          <p:attrName>style.visibility</p:attrName>
                                        </p:attrNameLst>
                                      </p:cBhvr>
                                      <p:to>
                                        <p:strVal val="visible"/>
                                      </p:to>
                                    </p:set>
                                    <p:animEffect transition="in" filter="slide(fromTop)">
                                      <p:cBhvr>
                                        <p:cTn id="256" dur="500"/>
                                        <p:tgtEl>
                                          <p:spTgt spid="55473"/>
                                        </p:tgtEl>
                                      </p:cBhvr>
                                    </p:animEffect>
                                  </p:childTnLst>
                                </p:cTn>
                              </p:par>
                              <p:par>
                                <p:cTn id="257" presetID="12" presetClass="exit" presetSubtype="4" fill="hold" nodeType="withEffect">
                                  <p:stCondLst>
                                    <p:cond delay="37000"/>
                                  </p:stCondLst>
                                  <p:childTnLst>
                                    <p:animEffect transition="out" filter="slide(fromBottom)">
                                      <p:cBhvr>
                                        <p:cTn id="258" dur="500"/>
                                        <p:tgtEl>
                                          <p:spTgt spid="55473"/>
                                        </p:tgtEl>
                                      </p:cBhvr>
                                    </p:animEffect>
                                    <p:set>
                                      <p:cBhvr>
                                        <p:cTn id="259" dur="1" fill="hold">
                                          <p:stCondLst>
                                            <p:cond delay="499"/>
                                          </p:stCondLst>
                                        </p:cTn>
                                        <p:tgtEl>
                                          <p:spTgt spid="55473"/>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5476"/>
                                        </p:tgtEl>
                                        <p:attrNameLst>
                                          <p:attrName>style.visibility</p:attrName>
                                        </p:attrNameLst>
                                      </p:cBhvr>
                                      <p:to>
                                        <p:strVal val="visible"/>
                                      </p:to>
                                    </p:set>
                                    <p:animEffect transition="in" filter="slide(fromTop)">
                                      <p:cBhvr>
                                        <p:cTn id="262" dur="500"/>
                                        <p:tgtEl>
                                          <p:spTgt spid="55476"/>
                                        </p:tgtEl>
                                      </p:cBhvr>
                                    </p:animEffect>
                                  </p:childTnLst>
                                </p:cTn>
                              </p:par>
                              <p:par>
                                <p:cTn id="263" presetID="12" presetClass="exit" presetSubtype="4" fill="hold" nodeType="withEffect">
                                  <p:stCondLst>
                                    <p:cond delay="38000"/>
                                  </p:stCondLst>
                                  <p:childTnLst>
                                    <p:animEffect transition="out" filter="slide(fromBottom)">
                                      <p:cBhvr>
                                        <p:cTn id="264" dur="500"/>
                                        <p:tgtEl>
                                          <p:spTgt spid="55476"/>
                                        </p:tgtEl>
                                      </p:cBhvr>
                                    </p:animEffect>
                                    <p:set>
                                      <p:cBhvr>
                                        <p:cTn id="265" dur="1" fill="hold">
                                          <p:stCondLst>
                                            <p:cond delay="499"/>
                                          </p:stCondLst>
                                        </p:cTn>
                                        <p:tgtEl>
                                          <p:spTgt spid="55476"/>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5479"/>
                                        </p:tgtEl>
                                        <p:attrNameLst>
                                          <p:attrName>style.visibility</p:attrName>
                                        </p:attrNameLst>
                                      </p:cBhvr>
                                      <p:to>
                                        <p:strVal val="visible"/>
                                      </p:to>
                                    </p:set>
                                    <p:animEffect transition="in" filter="slide(fromTop)">
                                      <p:cBhvr>
                                        <p:cTn id="268" dur="500"/>
                                        <p:tgtEl>
                                          <p:spTgt spid="55479"/>
                                        </p:tgtEl>
                                      </p:cBhvr>
                                    </p:animEffect>
                                  </p:childTnLst>
                                </p:cTn>
                              </p:par>
                              <p:par>
                                <p:cTn id="269" presetID="12" presetClass="exit" presetSubtype="4" fill="hold" nodeType="withEffect">
                                  <p:stCondLst>
                                    <p:cond delay="39000"/>
                                  </p:stCondLst>
                                  <p:childTnLst>
                                    <p:animEffect transition="out" filter="slide(fromBottom)">
                                      <p:cBhvr>
                                        <p:cTn id="270" dur="500"/>
                                        <p:tgtEl>
                                          <p:spTgt spid="55479"/>
                                        </p:tgtEl>
                                      </p:cBhvr>
                                    </p:animEffect>
                                    <p:set>
                                      <p:cBhvr>
                                        <p:cTn id="271" dur="1" fill="hold">
                                          <p:stCondLst>
                                            <p:cond delay="499"/>
                                          </p:stCondLst>
                                        </p:cTn>
                                        <p:tgtEl>
                                          <p:spTgt spid="55479"/>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5482"/>
                                        </p:tgtEl>
                                        <p:attrNameLst>
                                          <p:attrName>style.visibility</p:attrName>
                                        </p:attrNameLst>
                                      </p:cBhvr>
                                      <p:to>
                                        <p:strVal val="visible"/>
                                      </p:to>
                                    </p:set>
                                    <p:animEffect transition="in" filter="slide(fromTop)">
                                      <p:cBhvr>
                                        <p:cTn id="274" dur="500"/>
                                        <p:tgtEl>
                                          <p:spTgt spid="55482"/>
                                        </p:tgtEl>
                                      </p:cBhvr>
                                    </p:animEffect>
                                  </p:childTnLst>
                                </p:cTn>
                              </p:par>
                              <p:par>
                                <p:cTn id="275" presetID="12" presetClass="exit" presetSubtype="4" fill="hold" nodeType="withEffect">
                                  <p:stCondLst>
                                    <p:cond delay="40000"/>
                                  </p:stCondLst>
                                  <p:childTnLst>
                                    <p:animEffect transition="out" filter="slide(fromBottom)">
                                      <p:cBhvr>
                                        <p:cTn id="276" dur="500"/>
                                        <p:tgtEl>
                                          <p:spTgt spid="55482"/>
                                        </p:tgtEl>
                                      </p:cBhvr>
                                    </p:animEffect>
                                    <p:set>
                                      <p:cBhvr>
                                        <p:cTn id="277" dur="1" fill="hold">
                                          <p:stCondLst>
                                            <p:cond delay="499"/>
                                          </p:stCondLst>
                                        </p:cTn>
                                        <p:tgtEl>
                                          <p:spTgt spid="55482"/>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5488"/>
                                        </p:tgtEl>
                                        <p:attrNameLst>
                                          <p:attrName>style.visibility</p:attrName>
                                        </p:attrNameLst>
                                      </p:cBhvr>
                                      <p:to>
                                        <p:strVal val="visible"/>
                                      </p:to>
                                    </p:set>
                                    <p:animEffect transition="in" filter="slide(fromTop)">
                                      <p:cBhvr>
                                        <p:cTn id="280" dur="500"/>
                                        <p:tgtEl>
                                          <p:spTgt spid="55488"/>
                                        </p:tgtEl>
                                      </p:cBhvr>
                                    </p:animEffect>
                                  </p:childTnLst>
                                </p:cTn>
                              </p:par>
                              <p:par>
                                <p:cTn id="281" presetID="12" presetClass="exit" presetSubtype="4" fill="hold" nodeType="withEffect">
                                  <p:stCondLst>
                                    <p:cond delay="40000"/>
                                  </p:stCondLst>
                                  <p:childTnLst>
                                    <p:animEffect transition="out" filter="slide(fromBottom)">
                                      <p:cBhvr>
                                        <p:cTn id="282" dur="500"/>
                                        <p:tgtEl>
                                          <p:spTgt spid="55485"/>
                                        </p:tgtEl>
                                      </p:cBhvr>
                                    </p:animEffect>
                                    <p:set>
                                      <p:cBhvr>
                                        <p:cTn id="283" dur="1" fill="hold">
                                          <p:stCondLst>
                                            <p:cond delay="499"/>
                                          </p:stCondLst>
                                        </p:cTn>
                                        <p:tgtEl>
                                          <p:spTgt spid="55485"/>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5491"/>
                                        </p:tgtEl>
                                        <p:attrNameLst>
                                          <p:attrName>style.visibility</p:attrName>
                                        </p:attrNameLst>
                                      </p:cBhvr>
                                      <p:to>
                                        <p:strVal val="visible"/>
                                      </p:to>
                                    </p:set>
                                    <p:animEffect transition="in" filter="slide(fromTop)">
                                      <p:cBhvr>
                                        <p:cTn id="286" dur="500"/>
                                        <p:tgtEl>
                                          <p:spTgt spid="55491"/>
                                        </p:tgtEl>
                                      </p:cBhvr>
                                    </p:animEffect>
                                  </p:childTnLst>
                                </p:cTn>
                              </p:par>
                              <p:par>
                                <p:cTn id="287" presetID="12" presetClass="exit" presetSubtype="4" fill="hold" nodeType="withEffect">
                                  <p:stCondLst>
                                    <p:cond delay="41000"/>
                                  </p:stCondLst>
                                  <p:childTnLst>
                                    <p:animEffect transition="out" filter="slide(fromBottom)">
                                      <p:cBhvr>
                                        <p:cTn id="288" dur="500"/>
                                        <p:tgtEl>
                                          <p:spTgt spid="55491"/>
                                        </p:tgtEl>
                                      </p:cBhvr>
                                    </p:animEffect>
                                    <p:set>
                                      <p:cBhvr>
                                        <p:cTn id="289" dur="1" fill="hold">
                                          <p:stCondLst>
                                            <p:cond delay="499"/>
                                          </p:stCondLst>
                                        </p:cTn>
                                        <p:tgtEl>
                                          <p:spTgt spid="55491"/>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5494"/>
                                        </p:tgtEl>
                                        <p:attrNameLst>
                                          <p:attrName>style.visibility</p:attrName>
                                        </p:attrNameLst>
                                      </p:cBhvr>
                                      <p:to>
                                        <p:strVal val="visible"/>
                                      </p:to>
                                    </p:set>
                                    <p:animEffect transition="in" filter="slide(fromTop)">
                                      <p:cBhvr>
                                        <p:cTn id="292" dur="500"/>
                                        <p:tgtEl>
                                          <p:spTgt spid="55494"/>
                                        </p:tgtEl>
                                      </p:cBhvr>
                                    </p:animEffect>
                                  </p:childTnLst>
                                </p:cTn>
                              </p:par>
                              <p:par>
                                <p:cTn id="293" presetID="12" presetClass="exit" presetSubtype="4" fill="hold" nodeType="withEffect">
                                  <p:stCondLst>
                                    <p:cond delay="42000"/>
                                  </p:stCondLst>
                                  <p:childTnLst>
                                    <p:animEffect transition="out" filter="slide(fromBottom)">
                                      <p:cBhvr>
                                        <p:cTn id="294" dur="500"/>
                                        <p:tgtEl>
                                          <p:spTgt spid="55494"/>
                                        </p:tgtEl>
                                      </p:cBhvr>
                                    </p:animEffect>
                                    <p:set>
                                      <p:cBhvr>
                                        <p:cTn id="295" dur="1" fill="hold">
                                          <p:stCondLst>
                                            <p:cond delay="499"/>
                                          </p:stCondLst>
                                        </p:cTn>
                                        <p:tgtEl>
                                          <p:spTgt spid="55494"/>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5497"/>
                                        </p:tgtEl>
                                        <p:attrNameLst>
                                          <p:attrName>style.visibility</p:attrName>
                                        </p:attrNameLst>
                                      </p:cBhvr>
                                      <p:to>
                                        <p:strVal val="visible"/>
                                      </p:to>
                                    </p:set>
                                    <p:animEffect transition="in" filter="slide(fromTop)">
                                      <p:cBhvr>
                                        <p:cTn id="298" dur="500"/>
                                        <p:tgtEl>
                                          <p:spTgt spid="55497"/>
                                        </p:tgtEl>
                                      </p:cBhvr>
                                    </p:animEffect>
                                  </p:childTnLst>
                                </p:cTn>
                              </p:par>
                              <p:par>
                                <p:cTn id="299" presetID="12" presetClass="exit" presetSubtype="4" fill="hold" nodeType="withEffect">
                                  <p:stCondLst>
                                    <p:cond delay="43000"/>
                                  </p:stCondLst>
                                  <p:childTnLst>
                                    <p:animEffect transition="out" filter="slide(fromBottom)">
                                      <p:cBhvr>
                                        <p:cTn id="300" dur="500"/>
                                        <p:tgtEl>
                                          <p:spTgt spid="55497"/>
                                        </p:tgtEl>
                                      </p:cBhvr>
                                    </p:animEffect>
                                    <p:set>
                                      <p:cBhvr>
                                        <p:cTn id="301" dur="1" fill="hold">
                                          <p:stCondLst>
                                            <p:cond delay="499"/>
                                          </p:stCondLst>
                                        </p:cTn>
                                        <p:tgtEl>
                                          <p:spTgt spid="55497"/>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5500"/>
                                        </p:tgtEl>
                                        <p:attrNameLst>
                                          <p:attrName>style.visibility</p:attrName>
                                        </p:attrNameLst>
                                      </p:cBhvr>
                                      <p:to>
                                        <p:strVal val="visible"/>
                                      </p:to>
                                    </p:set>
                                    <p:animEffect transition="in" filter="slide(fromTop)">
                                      <p:cBhvr>
                                        <p:cTn id="304" dur="500"/>
                                        <p:tgtEl>
                                          <p:spTgt spid="55500"/>
                                        </p:tgtEl>
                                      </p:cBhvr>
                                    </p:animEffect>
                                  </p:childTnLst>
                                </p:cTn>
                              </p:par>
                              <p:par>
                                <p:cTn id="305" presetID="12" presetClass="exit" presetSubtype="4" fill="hold" nodeType="withEffect">
                                  <p:stCondLst>
                                    <p:cond delay="44000"/>
                                  </p:stCondLst>
                                  <p:childTnLst>
                                    <p:animEffect transition="out" filter="slide(fromBottom)">
                                      <p:cBhvr>
                                        <p:cTn id="306" dur="500"/>
                                        <p:tgtEl>
                                          <p:spTgt spid="55500"/>
                                        </p:tgtEl>
                                      </p:cBhvr>
                                    </p:animEffect>
                                    <p:set>
                                      <p:cBhvr>
                                        <p:cTn id="307" dur="1" fill="hold">
                                          <p:stCondLst>
                                            <p:cond delay="499"/>
                                          </p:stCondLst>
                                        </p:cTn>
                                        <p:tgtEl>
                                          <p:spTgt spid="55500"/>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5503"/>
                                        </p:tgtEl>
                                        <p:attrNameLst>
                                          <p:attrName>style.visibility</p:attrName>
                                        </p:attrNameLst>
                                      </p:cBhvr>
                                      <p:to>
                                        <p:strVal val="visible"/>
                                      </p:to>
                                    </p:set>
                                    <p:animEffect transition="in" filter="slide(fromTop)">
                                      <p:cBhvr>
                                        <p:cTn id="310" dur="500"/>
                                        <p:tgtEl>
                                          <p:spTgt spid="55503"/>
                                        </p:tgtEl>
                                      </p:cBhvr>
                                    </p:animEffect>
                                  </p:childTnLst>
                                </p:cTn>
                              </p:par>
                              <p:par>
                                <p:cTn id="311" presetID="12" presetClass="exit" presetSubtype="4" fill="hold" nodeType="withEffect">
                                  <p:stCondLst>
                                    <p:cond delay="45000"/>
                                  </p:stCondLst>
                                  <p:childTnLst>
                                    <p:animEffect transition="out" filter="slide(fromBottom)">
                                      <p:cBhvr>
                                        <p:cTn id="312" dur="500"/>
                                        <p:tgtEl>
                                          <p:spTgt spid="55503"/>
                                        </p:tgtEl>
                                      </p:cBhvr>
                                    </p:animEffect>
                                    <p:set>
                                      <p:cBhvr>
                                        <p:cTn id="313" dur="1" fill="hold">
                                          <p:stCondLst>
                                            <p:cond delay="499"/>
                                          </p:stCondLst>
                                        </p:cTn>
                                        <p:tgtEl>
                                          <p:spTgt spid="55503"/>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5506"/>
                                        </p:tgtEl>
                                        <p:attrNameLst>
                                          <p:attrName>style.visibility</p:attrName>
                                        </p:attrNameLst>
                                      </p:cBhvr>
                                      <p:to>
                                        <p:strVal val="visible"/>
                                      </p:to>
                                    </p:set>
                                    <p:animEffect transition="in" filter="slide(fromTop)">
                                      <p:cBhvr>
                                        <p:cTn id="316" dur="500"/>
                                        <p:tgtEl>
                                          <p:spTgt spid="55506"/>
                                        </p:tgtEl>
                                      </p:cBhvr>
                                    </p:animEffect>
                                  </p:childTnLst>
                                </p:cTn>
                              </p:par>
                              <p:par>
                                <p:cTn id="317" presetID="12" presetClass="exit" presetSubtype="4" fill="hold" nodeType="withEffect">
                                  <p:stCondLst>
                                    <p:cond delay="46000"/>
                                  </p:stCondLst>
                                  <p:childTnLst>
                                    <p:animEffect transition="out" filter="slide(fromBottom)">
                                      <p:cBhvr>
                                        <p:cTn id="318" dur="500"/>
                                        <p:tgtEl>
                                          <p:spTgt spid="55506"/>
                                        </p:tgtEl>
                                      </p:cBhvr>
                                    </p:animEffect>
                                    <p:set>
                                      <p:cBhvr>
                                        <p:cTn id="319" dur="1" fill="hold">
                                          <p:stCondLst>
                                            <p:cond delay="499"/>
                                          </p:stCondLst>
                                        </p:cTn>
                                        <p:tgtEl>
                                          <p:spTgt spid="55506"/>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5509"/>
                                        </p:tgtEl>
                                        <p:attrNameLst>
                                          <p:attrName>style.visibility</p:attrName>
                                        </p:attrNameLst>
                                      </p:cBhvr>
                                      <p:to>
                                        <p:strVal val="visible"/>
                                      </p:to>
                                    </p:set>
                                    <p:animEffect transition="in" filter="slide(fromTop)">
                                      <p:cBhvr>
                                        <p:cTn id="322" dur="500"/>
                                        <p:tgtEl>
                                          <p:spTgt spid="55509"/>
                                        </p:tgtEl>
                                      </p:cBhvr>
                                    </p:animEffect>
                                  </p:childTnLst>
                                </p:cTn>
                              </p:par>
                              <p:par>
                                <p:cTn id="323" presetID="12" presetClass="exit" presetSubtype="4" fill="hold" nodeType="withEffect">
                                  <p:stCondLst>
                                    <p:cond delay="47000"/>
                                  </p:stCondLst>
                                  <p:childTnLst>
                                    <p:animEffect transition="out" filter="slide(fromBottom)">
                                      <p:cBhvr>
                                        <p:cTn id="324" dur="500"/>
                                        <p:tgtEl>
                                          <p:spTgt spid="55509"/>
                                        </p:tgtEl>
                                      </p:cBhvr>
                                    </p:animEffect>
                                    <p:set>
                                      <p:cBhvr>
                                        <p:cTn id="325" dur="1" fill="hold">
                                          <p:stCondLst>
                                            <p:cond delay="499"/>
                                          </p:stCondLst>
                                        </p:cTn>
                                        <p:tgtEl>
                                          <p:spTgt spid="55509"/>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5512"/>
                                        </p:tgtEl>
                                        <p:attrNameLst>
                                          <p:attrName>style.visibility</p:attrName>
                                        </p:attrNameLst>
                                      </p:cBhvr>
                                      <p:to>
                                        <p:strVal val="visible"/>
                                      </p:to>
                                    </p:set>
                                    <p:animEffect transition="in" filter="slide(fromTop)">
                                      <p:cBhvr>
                                        <p:cTn id="328" dur="500"/>
                                        <p:tgtEl>
                                          <p:spTgt spid="55512"/>
                                        </p:tgtEl>
                                      </p:cBhvr>
                                    </p:animEffect>
                                  </p:childTnLst>
                                </p:cTn>
                              </p:par>
                              <p:par>
                                <p:cTn id="329" presetID="12" presetClass="exit" presetSubtype="4" fill="hold" nodeType="withEffect">
                                  <p:stCondLst>
                                    <p:cond delay="48000"/>
                                  </p:stCondLst>
                                  <p:childTnLst>
                                    <p:animEffect transition="out" filter="slide(fromBottom)">
                                      <p:cBhvr>
                                        <p:cTn id="330" dur="500"/>
                                        <p:tgtEl>
                                          <p:spTgt spid="55512"/>
                                        </p:tgtEl>
                                      </p:cBhvr>
                                    </p:animEffect>
                                    <p:set>
                                      <p:cBhvr>
                                        <p:cTn id="331" dur="1" fill="hold">
                                          <p:stCondLst>
                                            <p:cond delay="499"/>
                                          </p:stCondLst>
                                        </p:cTn>
                                        <p:tgtEl>
                                          <p:spTgt spid="55512"/>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5515"/>
                                        </p:tgtEl>
                                        <p:attrNameLst>
                                          <p:attrName>style.visibility</p:attrName>
                                        </p:attrNameLst>
                                      </p:cBhvr>
                                      <p:to>
                                        <p:strVal val="visible"/>
                                      </p:to>
                                    </p:set>
                                    <p:animEffect transition="in" filter="slide(fromTop)">
                                      <p:cBhvr>
                                        <p:cTn id="334" dur="500"/>
                                        <p:tgtEl>
                                          <p:spTgt spid="55515"/>
                                        </p:tgtEl>
                                      </p:cBhvr>
                                    </p:animEffect>
                                  </p:childTnLst>
                                </p:cTn>
                              </p:par>
                              <p:par>
                                <p:cTn id="335" presetID="12" presetClass="exit" presetSubtype="4" fill="hold" nodeType="withEffect">
                                  <p:stCondLst>
                                    <p:cond delay="49000"/>
                                  </p:stCondLst>
                                  <p:childTnLst>
                                    <p:animEffect transition="out" filter="slide(fromBottom)">
                                      <p:cBhvr>
                                        <p:cTn id="336" dur="500"/>
                                        <p:tgtEl>
                                          <p:spTgt spid="55515"/>
                                        </p:tgtEl>
                                      </p:cBhvr>
                                    </p:animEffect>
                                    <p:set>
                                      <p:cBhvr>
                                        <p:cTn id="337" dur="1" fill="hold">
                                          <p:stCondLst>
                                            <p:cond delay="499"/>
                                          </p:stCondLst>
                                        </p:cTn>
                                        <p:tgtEl>
                                          <p:spTgt spid="55515"/>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5518"/>
                                        </p:tgtEl>
                                        <p:attrNameLst>
                                          <p:attrName>style.visibility</p:attrName>
                                        </p:attrNameLst>
                                      </p:cBhvr>
                                      <p:to>
                                        <p:strVal val="visible"/>
                                      </p:to>
                                    </p:set>
                                    <p:animEffect transition="in" filter="slide(fromTop)">
                                      <p:cBhvr>
                                        <p:cTn id="340" dur="500"/>
                                        <p:tgtEl>
                                          <p:spTgt spid="55518"/>
                                        </p:tgtEl>
                                      </p:cBhvr>
                                    </p:animEffect>
                                  </p:childTnLst>
                                </p:cTn>
                              </p:par>
                              <p:par>
                                <p:cTn id="341" presetID="12" presetClass="exit" presetSubtype="4" fill="hold" nodeType="withEffect">
                                  <p:stCondLst>
                                    <p:cond delay="50000"/>
                                  </p:stCondLst>
                                  <p:childTnLst>
                                    <p:animEffect transition="out" filter="slide(fromBottom)">
                                      <p:cBhvr>
                                        <p:cTn id="342" dur="500"/>
                                        <p:tgtEl>
                                          <p:spTgt spid="55488"/>
                                        </p:tgtEl>
                                      </p:cBhvr>
                                    </p:animEffect>
                                    <p:set>
                                      <p:cBhvr>
                                        <p:cTn id="343" dur="1" fill="hold">
                                          <p:stCondLst>
                                            <p:cond delay="499"/>
                                          </p:stCondLst>
                                        </p:cTn>
                                        <p:tgtEl>
                                          <p:spTgt spid="55488"/>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5551"/>
                                        </p:tgtEl>
                                        <p:attrNameLst>
                                          <p:attrName>style.visibility</p:attrName>
                                        </p:attrNameLst>
                                      </p:cBhvr>
                                      <p:to>
                                        <p:strVal val="visible"/>
                                      </p:to>
                                    </p:set>
                                    <p:animEffect transition="in" filter="slide(fromTop)">
                                      <p:cBhvr>
                                        <p:cTn id="346" dur="500"/>
                                        <p:tgtEl>
                                          <p:spTgt spid="55551"/>
                                        </p:tgtEl>
                                      </p:cBhvr>
                                    </p:animEffect>
                                  </p:childTnLst>
                                </p:cTn>
                              </p:par>
                              <p:par>
                                <p:cTn id="347" presetID="12" presetClass="exit" presetSubtype="4" fill="hold" nodeType="withEffect">
                                  <p:stCondLst>
                                    <p:cond delay="50000"/>
                                  </p:stCondLst>
                                  <p:childTnLst>
                                    <p:animEffect transition="out" filter="slide(fromBottom)">
                                      <p:cBhvr>
                                        <p:cTn id="348" dur="500"/>
                                        <p:tgtEl>
                                          <p:spTgt spid="55518"/>
                                        </p:tgtEl>
                                      </p:cBhvr>
                                    </p:animEffect>
                                    <p:set>
                                      <p:cBhvr>
                                        <p:cTn id="349" dur="1" fill="hold">
                                          <p:stCondLst>
                                            <p:cond delay="499"/>
                                          </p:stCondLst>
                                        </p:cTn>
                                        <p:tgtEl>
                                          <p:spTgt spid="55518"/>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5521"/>
                                        </p:tgtEl>
                                        <p:attrNameLst>
                                          <p:attrName>style.visibility</p:attrName>
                                        </p:attrNameLst>
                                      </p:cBhvr>
                                      <p:to>
                                        <p:strVal val="visible"/>
                                      </p:to>
                                    </p:set>
                                    <p:animEffect transition="in" filter="slide(fromTop)">
                                      <p:cBhvr>
                                        <p:cTn id="352" dur="500"/>
                                        <p:tgtEl>
                                          <p:spTgt spid="55521"/>
                                        </p:tgtEl>
                                      </p:cBhvr>
                                    </p:animEffect>
                                  </p:childTnLst>
                                </p:cTn>
                              </p:par>
                              <p:par>
                                <p:cTn id="353" presetID="12" presetClass="exit" presetSubtype="4" fill="hold" nodeType="withEffect">
                                  <p:stCondLst>
                                    <p:cond delay="51000"/>
                                  </p:stCondLst>
                                  <p:childTnLst>
                                    <p:animEffect transition="out" filter="slide(fromBottom)">
                                      <p:cBhvr>
                                        <p:cTn id="354" dur="500"/>
                                        <p:tgtEl>
                                          <p:spTgt spid="55521"/>
                                        </p:tgtEl>
                                      </p:cBhvr>
                                    </p:animEffect>
                                    <p:set>
                                      <p:cBhvr>
                                        <p:cTn id="355" dur="1" fill="hold">
                                          <p:stCondLst>
                                            <p:cond delay="499"/>
                                          </p:stCondLst>
                                        </p:cTn>
                                        <p:tgtEl>
                                          <p:spTgt spid="55521"/>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5524"/>
                                        </p:tgtEl>
                                        <p:attrNameLst>
                                          <p:attrName>style.visibility</p:attrName>
                                        </p:attrNameLst>
                                      </p:cBhvr>
                                      <p:to>
                                        <p:strVal val="visible"/>
                                      </p:to>
                                    </p:set>
                                    <p:animEffect transition="in" filter="slide(fromTop)">
                                      <p:cBhvr>
                                        <p:cTn id="358" dur="500"/>
                                        <p:tgtEl>
                                          <p:spTgt spid="55524"/>
                                        </p:tgtEl>
                                      </p:cBhvr>
                                    </p:animEffect>
                                  </p:childTnLst>
                                </p:cTn>
                              </p:par>
                              <p:par>
                                <p:cTn id="359" presetID="12" presetClass="exit" presetSubtype="4" fill="hold" nodeType="withEffect">
                                  <p:stCondLst>
                                    <p:cond delay="52000"/>
                                  </p:stCondLst>
                                  <p:childTnLst>
                                    <p:animEffect transition="out" filter="slide(fromBottom)">
                                      <p:cBhvr>
                                        <p:cTn id="360" dur="500"/>
                                        <p:tgtEl>
                                          <p:spTgt spid="55524"/>
                                        </p:tgtEl>
                                      </p:cBhvr>
                                    </p:animEffect>
                                    <p:set>
                                      <p:cBhvr>
                                        <p:cTn id="361" dur="1" fill="hold">
                                          <p:stCondLst>
                                            <p:cond delay="499"/>
                                          </p:stCondLst>
                                        </p:cTn>
                                        <p:tgtEl>
                                          <p:spTgt spid="55524"/>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5527"/>
                                        </p:tgtEl>
                                        <p:attrNameLst>
                                          <p:attrName>style.visibility</p:attrName>
                                        </p:attrNameLst>
                                      </p:cBhvr>
                                      <p:to>
                                        <p:strVal val="visible"/>
                                      </p:to>
                                    </p:set>
                                    <p:animEffect transition="in" filter="slide(fromTop)">
                                      <p:cBhvr>
                                        <p:cTn id="364" dur="500"/>
                                        <p:tgtEl>
                                          <p:spTgt spid="55527"/>
                                        </p:tgtEl>
                                      </p:cBhvr>
                                    </p:animEffect>
                                  </p:childTnLst>
                                </p:cTn>
                              </p:par>
                              <p:par>
                                <p:cTn id="365" presetID="12" presetClass="exit" presetSubtype="4" fill="hold" nodeType="withEffect">
                                  <p:stCondLst>
                                    <p:cond delay="53000"/>
                                  </p:stCondLst>
                                  <p:childTnLst>
                                    <p:animEffect transition="out" filter="slide(fromBottom)">
                                      <p:cBhvr>
                                        <p:cTn id="366" dur="500"/>
                                        <p:tgtEl>
                                          <p:spTgt spid="55527"/>
                                        </p:tgtEl>
                                      </p:cBhvr>
                                    </p:animEffect>
                                    <p:set>
                                      <p:cBhvr>
                                        <p:cTn id="367" dur="1" fill="hold">
                                          <p:stCondLst>
                                            <p:cond delay="499"/>
                                          </p:stCondLst>
                                        </p:cTn>
                                        <p:tgtEl>
                                          <p:spTgt spid="55527"/>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5530"/>
                                        </p:tgtEl>
                                        <p:attrNameLst>
                                          <p:attrName>style.visibility</p:attrName>
                                        </p:attrNameLst>
                                      </p:cBhvr>
                                      <p:to>
                                        <p:strVal val="visible"/>
                                      </p:to>
                                    </p:set>
                                    <p:animEffect transition="in" filter="slide(fromTop)">
                                      <p:cBhvr>
                                        <p:cTn id="370" dur="500"/>
                                        <p:tgtEl>
                                          <p:spTgt spid="55530"/>
                                        </p:tgtEl>
                                      </p:cBhvr>
                                    </p:animEffect>
                                  </p:childTnLst>
                                </p:cTn>
                              </p:par>
                              <p:par>
                                <p:cTn id="371" presetID="12" presetClass="exit" presetSubtype="4" fill="hold" nodeType="withEffect">
                                  <p:stCondLst>
                                    <p:cond delay="54000"/>
                                  </p:stCondLst>
                                  <p:childTnLst>
                                    <p:animEffect transition="out" filter="slide(fromBottom)">
                                      <p:cBhvr>
                                        <p:cTn id="372" dur="500"/>
                                        <p:tgtEl>
                                          <p:spTgt spid="55530"/>
                                        </p:tgtEl>
                                      </p:cBhvr>
                                    </p:animEffect>
                                    <p:set>
                                      <p:cBhvr>
                                        <p:cTn id="373" dur="1" fill="hold">
                                          <p:stCondLst>
                                            <p:cond delay="499"/>
                                          </p:stCondLst>
                                        </p:cTn>
                                        <p:tgtEl>
                                          <p:spTgt spid="55530"/>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5533"/>
                                        </p:tgtEl>
                                        <p:attrNameLst>
                                          <p:attrName>style.visibility</p:attrName>
                                        </p:attrNameLst>
                                      </p:cBhvr>
                                      <p:to>
                                        <p:strVal val="visible"/>
                                      </p:to>
                                    </p:set>
                                    <p:animEffect transition="in" filter="slide(fromTop)">
                                      <p:cBhvr>
                                        <p:cTn id="376" dur="500"/>
                                        <p:tgtEl>
                                          <p:spTgt spid="55533"/>
                                        </p:tgtEl>
                                      </p:cBhvr>
                                    </p:animEffect>
                                  </p:childTnLst>
                                </p:cTn>
                              </p:par>
                              <p:par>
                                <p:cTn id="377" presetID="12" presetClass="exit" presetSubtype="4" fill="hold" nodeType="withEffect">
                                  <p:stCondLst>
                                    <p:cond delay="55000"/>
                                  </p:stCondLst>
                                  <p:childTnLst>
                                    <p:animEffect transition="out" filter="slide(fromBottom)">
                                      <p:cBhvr>
                                        <p:cTn id="378" dur="500"/>
                                        <p:tgtEl>
                                          <p:spTgt spid="55533"/>
                                        </p:tgtEl>
                                      </p:cBhvr>
                                    </p:animEffect>
                                    <p:set>
                                      <p:cBhvr>
                                        <p:cTn id="379" dur="1" fill="hold">
                                          <p:stCondLst>
                                            <p:cond delay="499"/>
                                          </p:stCondLst>
                                        </p:cTn>
                                        <p:tgtEl>
                                          <p:spTgt spid="55533"/>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5536"/>
                                        </p:tgtEl>
                                        <p:attrNameLst>
                                          <p:attrName>style.visibility</p:attrName>
                                        </p:attrNameLst>
                                      </p:cBhvr>
                                      <p:to>
                                        <p:strVal val="visible"/>
                                      </p:to>
                                    </p:set>
                                    <p:animEffect transition="in" filter="slide(fromTop)">
                                      <p:cBhvr>
                                        <p:cTn id="382" dur="500"/>
                                        <p:tgtEl>
                                          <p:spTgt spid="55536"/>
                                        </p:tgtEl>
                                      </p:cBhvr>
                                    </p:animEffect>
                                  </p:childTnLst>
                                </p:cTn>
                              </p:par>
                              <p:par>
                                <p:cTn id="383" presetID="12" presetClass="exit" presetSubtype="4" fill="hold" nodeType="withEffect">
                                  <p:stCondLst>
                                    <p:cond delay="56000"/>
                                  </p:stCondLst>
                                  <p:childTnLst>
                                    <p:animEffect transition="out" filter="slide(fromBottom)">
                                      <p:cBhvr>
                                        <p:cTn id="384" dur="500"/>
                                        <p:tgtEl>
                                          <p:spTgt spid="55536"/>
                                        </p:tgtEl>
                                      </p:cBhvr>
                                    </p:animEffect>
                                    <p:set>
                                      <p:cBhvr>
                                        <p:cTn id="385" dur="1" fill="hold">
                                          <p:stCondLst>
                                            <p:cond delay="499"/>
                                          </p:stCondLst>
                                        </p:cTn>
                                        <p:tgtEl>
                                          <p:spTgt spid="55536"/>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5539"/>
                                        </p:tgtEl>
                                        <p:attrNameLst>
                                          <p:attrName>style.visibility</p:attrName>
                                        </p:attrNameLst>
                                      </p:cBhvr>
                                      <p:to>
                                        <p:strVal val="visible"/>
                                      </p:to>
                                    </p:set>
                                    <p:animEffect transition="in" filter="slide(fromTop)">
                                      <p:cBhvr>
                                        <p:cTn id="388" dur="500"/>
                                        <p:tgtEl>
                                          <p:spTgt spid="55539"/>
                                        </p:tgtEl>
                                      </p:cBhvr>
                                    </p:animEffect>
                                  </p:childTnLst>
                                </p:cTn>
                              </p:par>
                              <p:par>
                                <p:cTn id="389" presetID="12" presetClass="exit" presetSubtype="4" fill="hold" nodeType="withEffect">
                                  <p:stCondLst>
                                    <p:cond delay="57000"/>
                                  </p:stCondLst>
                                  <p:childTnLst>
                                    <p:animEffect transition="out" filter="slide(fromBottom)">
                                      <p:cBhvr>
                                        <p:cTn id="390" dur="500"/>
                                        <p:tgtEl>
                                          <p:spTgt spid="55539"/>
                                        </p:tgtEl>
                                      </p:cBhvr>
                                    </p:animEffect>
                                    <p:set>
                                      <p:cBhvr>
                                        <p:cTn id="391" dur="1" fill="hold">
                                          <p:stCondLst>
                                            <p:cond delay="499"/>
                                          </p:stCondLst>
                                        </p:cTn>
                                        <p:tgtEl>
                                          <p:spTgt spid="55539"/>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5542"/>
                                        </p:tgtEl>
                                        <p:attrNameLst>
                                          <p:attrName>style.visibility</p:attrName>
                                        </p:attrNameLst>
                                      </p:cBhvr>
                                      <p:to>
                                        <p:strVal val="visible"/>
                                      </p:to>
                                    </p:set>
                                    <p:animEffect transition="in" filter="slide(fromTop)">
                                      <p:cBhvr>
                                        <p:cTn id="394" dur="500"/>
                                        <p:tgtEl>
                                          <p:spTgt spid="55542"/>
                                        </p:tgtEl>
                                      </p:cBhvr>
                                    </p:animEffect>
                                  </p:childTnLst>
                                </p:cTn>
                              </p:par>
                              <p:par>
                                <p:cTn id="395" presetID="12" presetClass="exit" presetSubtype="4" fill="hold" nodeType="withEffect">
                                  <p:stCondLst>
                                    <p:cond delay="58000"/>
                                  </p:stCondLst>
                                  <p:childTnLst>
                                    <p:animEffect transition="out" filter="slide(fromBottom)">
                                      <p:cBhvr>
                                        <p:cTn id="396" dur="500"/>
                                        <p:tgtEl>
                                          <p:spTgt spid="55542"/>
                                        </p:tgtEl>
                                      </p:cBhvr>
                                    </p:animEffect>
                                    <p:set>
                                      <p:cBhvr>
                                        <p:cTn id="397" dur="1" fill="hold">
                                          <p:stCondLst>
                                            <p:cond delay="499"/>
                                          </p:stCondLst>
                                        </p:cTn>
                                        <p:tgtEl>
                                          <p:spTgt spid="55542"/>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5545"/>
                                        </p:tgtEl>
                                        <p:attrNameLst>
                                          <p:attrName>style.visibility</p:attrName>
                                        </p:attrNameLst>
                                      </p:cBhvr>
                                      <p:to>
                                        <p:strVal val="visible"/>
                                      </p:to>
                                    </p:set>
                                    <p:animEffect transition="in" filter="slide(fromTop)">
                                      <p:cBhvr>
                                        <p:cTn id="400" dur="500"/>
                                        <p:tgtEl>
                                          <p:spTgt spid="55545"/>
                                        </p:tgtEl>
                                      </p:cBhvr>
                                    </p:animEffect>
                                  </p:childTnLst>
                                </p:cTn>
                              </p:par>
                              <p:par>
                                <p:cTn id="401" presetID="12" presetClass="exit" presetSubtype="4" fill="hold" nodeType="withEffect">
                                  <p:stCondLst>
                                    <p:cond delay="59000"/>
                                  </p:stCondLst>
                                  <p:childTnLst>
                                    <p:animEffect transition="out" filter="slide(fromBottom)">
                                      <p:cBhvr>
                                        <p:cTn id="402" dur="500"/>
                                        <p:tgtEl>
                                          <p:spTgt spid="55545"/>
                                        </p:tgtEl>
                                      </p:cBhvr>
                                    </p:animEffect>
                                    <p:set>
                                      <p:cBhvr>
                                        <p:cTn id="403" dur="1" fill="hold">
                                          <p:stCondLst>
                                            <p:cond delay="499"/>
                                          </p:stCondLst>
                                        </p:cTn>
                                        <p:tgtEl>
                                          <p:spTgt spid="55545"/>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5548"/>
                                        </p:tgtEl>
                                        <p:attrNameLst>
                                          <p:attrName>style.visibility</p:attrName>
                                        </p:attrNameLst>
                                      </p:cBhvr>
                                      <p:to>
                                        <p:strVal val="visible"/>
                                      </p:to>
                                    </p:set>
                                    <p:animEffect transition="in" filter="slide(fromTop)">
                                      <p:cBhvr>
                                        <p:cTn id="406" dur="500"/>
                                        <p:tgtEl>
                                          <p:spTgt spid="55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2667000" y="857250"/>
            <a:ext cx="6858000" cy="51435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23" name="Rectangle 3"/>
          <p:cNvSpPr>
            <a:spLocks noChangeArrowheads="1"/>
          </p:cNvSpPr>
          <p:nvPr/>
        </p:nvSpPr>
        <p:spPr bwMode="auto">
          <a:xfrm>
            <a:off x="2667000" y="857251"/>
            <a:ext cx="6858000" cy="2950369"/>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24" name="Rectangle 4"/>
          <p:cNvSpPr>
            <a:spLocks noChangeArrowheads="1"/>
          </p:cNvSpPr>
          <p:nvPr/>
        </p:nvSpPr>
        <p:spPr bwMode="auto">
          <a:xfrm>
            <a:off x="2667000" y="3721894"/>
            <a:ext cx="6858000" cy="2278857"/>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25" name="Rectangle 5"/>
          <p:cNvSpPr>
            <a:spLocks noChangeArrowheads="1"/>
          </p:cNvSpPr>
          <p:nvPr/>
        </p:nvSpPr>
        <p:spPr bwMode="auto">
          <a:xfrm>
            <a:off x="2667000" y="3721895"/>
            <a:ext cx="6858000" cy="534591"/>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26" name="Freeform 6"/>
          <p:cNvSpPr>
            <a:spLocks/>
          </p:cNvSpPr>
          <p:nvPr/>
        </p:nvSpPr>
        <p:spPr bwMode="auto">
          <a:xfrm>
            <a:off x="3046811" y="2053829"/>
            <a:ext cx="6099571" cy="40005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6327" name="Rectangle 7"/>
          <p:cNvSpPr>
            <a:spLocks noChangeArrowheads="1"/>
          </p:cNvSpPr>
          <p:nvPr/>
        </p:nvSpPr>
        <p:spPr bwMode="auto">
          <a:xfrm flipV="1">
            <a:off x="2667000" y="3429001"/>
            <a:ext cx="6858000" cy="298847"/>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28" name="AutoShape 8"/>
          <p:cNvSpPr>
            <a:spLocks noChangeArrowheads="1"/>
          </p:cNvSpPr>
          <p:nvPr/>
        </p:nvSpPr>
        <p:spPr bwMode="auto">
          <a:xfrm>
            <a:off x="3002757" y="2395538"/>
            <a:ext cx="6186487" cy="240387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a:endParaRPr>
          </a:p>
        </p:txBody>
      </p:sp>
      <p:grpSp>
        <p:nvGrpSpPr>
          <p:cNvPr id="56329" name="Group 9"/>
          <p:cNvGrpSpPr>
            <a:grpSpLocks/>
          </p:cNvGrpSpPr>
          <p:nvPr/>
        </p:nvGrpSpPr>
        <p:grpSpPr bwMode="auto">
          <a:xfrm>
            <a:off x="3194447" y="2928939"/>
            <a:ext cx="876300" cy="1434703"/>
            <a:chOff x="275" y="2008"/>
            <a:chExt cx="795" cy="1276"/>
          </a:xfrm>
        </p:grpSpPr>
        <p:sp>
          <p:nvSpPr>
            <p:cNvPr id="56330"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31"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32"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33"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6334" name="Group 14"/>
          <p:cNvGrpSpPr>
            <a:grpSpLocks/>
          </p:cNvGrpSpPr>
          <p:nvPr/>
        </p:nvGrpSpPr>
        <p:grpSpPr bwMode="auto">
          <a:xfrm>
            <a:off x="4124325" y="2931320"/>
            <a:ext cx="876300" cy="1434703"/>
            <a:chOff x="275" y="2008"/>
            <a:chExt cx="795" cy="1276"/>
          </a:xfrm>
        </p:grpSpPr>
        <p:sp>
          <p:nvSpPr>
            <p:cNvPr id="56335"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36"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37"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38"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6339" name="Group 19"/>
          <p:cNvGrpSpPr>
            <a:grpSpLocks/>
          </p:cNvGrpSpPr>
          <p:nvPr/>
        </p:nvGrpSpPr>
        <p:grpSpPr bwMode="auto">
          <a:xfrm>
            <a:off x="5193507" y="2928939"/>
            <a:ext cx="876300" cy="1434703"/>
            <a:chOff x="275" y="2008"/>
            <a:chExt cx="795" cy="1276"/>
          </a:xfrm>
        </p:grpSpPr>
        <p:sp>
          <p:nvSpPr>
            <p:cNvPr id="56340"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41"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42"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43"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6344" name="Group 24"/>
          <p:cNvGrpSpPr>
            <a:grpSpLocks/>
          </p:cNvGrpSpPr>
          <p:nvPr/>
        </p:nvGrpSpPr>
        <p:grpSpPr bwMode="auto">
          <a:xfrm>
            <a:off x="6122194" y="2931320"/>
            <a:ext cx="876300" cy="1434703"/>
            <a:chOff x="275" y="2008"/>
            <a:chExt cx="795" cy="1276"/>
          </a:xfrm>
        </p:grpSpPr>
        <p:sp>
          <p:nvSpPr>
            <p:cNvPr id="56345"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46"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47"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48"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6349" name="Group 29"/>
          <p:cNvGrpSpPr>
            <a:grpSpLocks/>
          </p:cNvGrpSpPr>
          <p:nvPr/>
        </p:nvGrpSpPr>
        <p:grpSpPr bwMode="auto">
          <a:xfrm>
            <a:off x="7190185" y="2928939"/>
            <a:ext cx="876300" cy="1434703"/>
            <a:chOff x="275" y="2008"/>
            <a:chExt cx="795" cy="1276"/>
          </a:xfrm>
        </p:grpSpPr>
        <p:sp>
          <p:nvSpPr>
            <p:cNvPr id="56350"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51"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52"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53"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sp>
        <p:nvSpPr>
          <p:cNvPr id="56354" name="AutoShape 34"/>
          <p:cNvSpPr>
            <a:spLocks noChangeArrowheads="1"/>
          </p:cNvSpPr>
          <p:nvPr/>
        </p:nvSpPr>
        <p:spPr bwMode="auto">
          <a:xfrm>
            <a:off x="8120063" y="2931320"/>
            <a:ext cx="876300" cy="1434703"/>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55" name="AutoShape 35"/>
          <p:cNvSpPr>
            <a:spLocks noChangeArrowheads="1"/>
          </p:cNvSpPr>
          <p:nvPr/>
        </p:nvSpPr>
        <p:spPr bwMode="auto">
          <a:xfrm>
            <a:off x="8120063" y="2931320"/>
            <a:ext cx="876300" cy="17145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56" name="AutoShape 36"/>
          <p:cNvSpPr>
            <a:spLocks noChangeArrowheads="1"/>
          </p:cNvSpPr>
          <p:nvPr/>
        </p:nvSpPr>
        <p:spPr bwMode="auto">
          <a:xfrm>
            <a:off x="8120063" y="4194573"/>
            <a:ext cx="876300" cy="17145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57" name="AutoShape 37"/>
          <p:cNvSpPr>
            <a:spLocks noChangeArrowheads="1"/>
          </p:cNvSpPr>
          <p:nvPr/>
        </p:nvSpPr>
        <p:spPr bwMode="auto">
          <a:xfrm>
            <a:off x="8120063" y="2931320"/>
            <a:ext cx="876300" cy="1434703"/>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6358" name="AutoShape 38"/>
          <p:cNvSpPr>
            <a:spLocks noChangeArrowheads="1"/>
          </p:cNvSpPr>
          <p:nvPr/>
        </p:nvSpPr>
        <p:spPr bwMode="auto">
          <a:xfrm flipV="1">
            <a:off x="3002757" y="4807745"/>
            <a:ext cx="6186487" cy="808435"/>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685834">
              <a:defRPr/>
            </a:pPr>
            <a:endParaRPr lang="en-US" altLang="en-US" sz="1350" kern="0">
              <a:solidFill>
                <a:sysClr val="windowText" lastClr="000000"/>
              </a:solidFill>
              <a:latin typeface="Arial"/>
            </a:endParaRPr>
          </a:p>
        </p:txBody>
      </p:sp>
      <p:grpSp>
        <p:nvGrpSpPr>
          <p:cNvPr id="56359" name="Group 39"/>
          <p:cNvGrpSpPr>
            <a:grpSpLocks/>
          </p:cNvGrpSpPr>
          <p:nvPr/>
        </p:nvGrpSpPr>
        <p:grpSpPr bwMode="auto">
          <a:xfrm>
            <a:off x="8120063" y="3093244"/>
            <a:ext cx="876300" cy="1104900"/>
            <a:chOff x="4580" y="1878"/>
            <a:chExt cx="736" cy="928"/>
          </a:xfrm>
        </p:grpSpPr>
        <p:sp>
          <p:nvSpPr>
            <p:cNvPr id="56360"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61"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362" name="Group 42"/>
          <p:cNvGrpSpPr>
            <a:grpSpLocks/>
          </p:cNvGrpSpPr>
          <p:nvPr/>
        </p:nvGrpSpPr>
        <p:grpSpPr bwMode="auto">
          <a:xfrm>
            <a:off x="8120063" y="3093244"/>
            <a:ext cx="876300" cy="1104900"/>
            <a:chOff x="4580" y="1878"/>
            <a:chExt cx="736" cy="928"/>
          </a:xfrm>
        </p:grpSpPr>
        <p:sp>
          <p:nvSpPr>
            <p:cNvPr id="56363"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64"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6365" name="Group 45"/>
          <p:cNvGrpSpPr>
            <a:grpSpLocks/>
          </p:cNvGrpSpPr>
          <p:nvPr/>
        </p:nvGrpSpPr>
        <p:grpSpPr bwMode="auto">
          <a:xfrm>
            <a:off x="7190185" y="3093244"/>
            <a:ext cx="876300" cy="1104900"/>
            <a:chOff x="4580" y="1878"/>
            <a:chExt cx="736" cy="928"/>
          </a:xfrm>
        </p:grpSpPr>
        <p:sp>
          <p:nvSpPr>
            <p:cNvPr id="56366"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67"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368" name="Group 48"/>
          <p:cNvGrpSpPr>
            <a:grpSpLocks/>
          </p:cNvGrpSpPr>
          <p:nvPr/>
        </p:nvGrpSpPr>
        <p:grpSpPr bwMode="auto">
          <a:xfrm>
            <a:off x="4124325" y="3094435"/>
            <a:ext cx="876300" cy="1104900"/>
            <a:chOff x="4580" y="1878"/>
            <a:chExt cx="736" cy="928"/>
          </a:xfrm>
        </p:grpSpPr>
        <p:sp>
          <p:nvSpPr>
            <p:cNvPr id="56369"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70"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371" name="Group 51"/>
          <p:cNvGrpSpPr>
            <a:grpSpLocks/>
          </p:cNvGrpSpPr>
          <p:nvPr/>
        </p:nvGrpSpPr>
        <p:grpSpPr bwMode="auto">
          <a:xfrm>
            <a:off x="3194447" y="3094435"/>
            <a:ext cx="876300" cy="1104900"/>
            <a:chOff x="4580" y="1878"/>
            <a:chExt cx="736" cy="928"/>
          </a:xfrm>
        </p:grpSpPr>
        <p:sp>
          <p:nvSpPr>
            <p:cNvPr id="56372"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73"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374" name="Group 54"/>
          <p:cNvGrpSpPr>
            <a:grpSpLocks/>
          </p:cNvGrpSpPr>
          <p:nvPr/>
        </p:nvGrpSpPr>
        <p:grpSpPr bwMode="auto">
          <a:xfrm>
            <a:off x="6122194" y="3095625"/>
            <a:ext cx="876300" cy="1104900"/>
            <a:chOff x="4580" y="1878"/>
            <a:chExt cx="736" cy="928"/>
          </a:xfrm>
        </p:grpSpPr>
        <p:sp>
          <p:nvSpPr>
            <p:cNvPr id="56375"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76"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6377" name="Group 57"/>
          <p:cNvGrpSpPr>
            <a:grpSpLocks/>
          </p:cNvGrpSpPr>
          <p:nvPr/>
        </p:nvGrpSpPr>
        <p:grpSpPr bwMode="auto">
          <a:xfrm>
            <a:off x="8120063" y="3093244"/>
            <a:ext cx="876300" cy="1104900"/>
            <a:chOff x="4580" y="1878"/>
            <a:chExt cx="736" cy="928"/>
          </a:xfrm>
        </p:grpSpPr>
        <p:sp>
          <p:nvSpPr>
            <p:cNvPr id="56378"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79"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6380" name="Group 60"/>
          <p:cNvGrpSpPr>
            <a:grpSpLocks/>
          </p:cNvGrpSpPr>
          <p:nvPr/>
        </p:nvGrpSpPr>
        <p:grpSpPr bwMode="auto">
          <a:xfrm>
            <a:off x="8120063" y="3093244"/>
            <a:ext cx="876300" cy="1104900"/>
            <a:chOff x="4580" y="1878"/>
            <a:chExt cx="736" cy="928"/>
          </a:xfrm>
        </p:grpSpPr>
        <p:sp>
          <p:nvSpPr>
            <p:cNvPr id="56381"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82"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6383" name="Group 63"/>
          <p:cNvGrpSpPr>
            <a:grpSpLocks/>
          </p:cNvGrpSpPr>
          <p:nvPr/>
        </p:nvGrpSpPr>
        <p:grpSpPr bwMode="auto">
          <a:xfrm>
            <a:off x="8120063" y="3093244"/>
            <a:ext cx="876300" cy="1104900"/>
            <a:chOff x="4580" y="1878"/>
            <a:chExt cx="736" cy="928"/>
          </a:xfrm>
        </p:grpSpPr>
        <p:sp>
          <p:nvSpPr>
            <p:cNvPr id="56384"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85"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6386" name="Group 66"/>
          <p:cNvGrpSpPr>
            <a:grpSpLocks/>
          </p:cNvGrpSpPr>
          <p:nvPr/>
        </p:nvGrpSpPr>
        <p:grpSpPr bwMode="auto">
          <a:xfrm>
            <a:off x="8120063" y="3093244"/>
            <a:ext cx="876300" cy="1104900"/>
            <a:chOff x="4580" y="1878"/>
            <a:chExt cx="736" cy="928"/>
          </a:xfrm>
        </p:grpSpPr>
        <p:sp>
          <p:nvSpPr>
            <p:cNvPr id="56387"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88"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6389" name="Group 69"/>
          <p:cNvGrpSpPr>
            <a:grpSpLocks/>
          </p:cNvGrpSpPr>
          <p:nvPr/>
        </p:nvGrpSpPr>
        <p:grpSpPr bwMode="auto">
          <a:xfrm>
            <a:off x="8120063" y="3093244"/>
            <a:ext cx="876300" cy="1104900"/>
            <a:chOff x="4580" y="1878"/>
            <a:chExt cx="736" cy="928"/>
          </a:xfrm>
        </p:grpSpPr>
        <p:sp>
          <p:nvSpPr>
            <p:cNvPr id="56390"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91"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6392" name="Group 72"/>
          <p:cNvGrpSpPr>
            <a:grpSpLocks/>
          </p:cNvGrpSpPr>
          <p:nvPr/>
        </p:nvGrpSpPr>
        <p:grpSpPr bwMode="auto">
          <a:xfrm>
            <a:off x="8120063" y="3093244"/>
            <a:ext cx="876300" cy="1104900"/>
            <a:chOff x="4580" y="1878"/>
            <a:chExt cx="736" cy="928"/>
          </a:xfrm>
        </p:grpSpPr>
        <p:sp>
          <p:nvSpPr>
            <p:cNvPr id="56393"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94"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6395" name="Group 75"/>
          <p:cNvGrpSpPr>
            <a:grpSpLocks/>
          </p:cNvGrpSpPr>
          <p:nvPr/>
        </p:nvGrpSpPr>
        <p:grpSpPr bwMode="auto">
          <a:xfrm>
            <a:off x="8120063" y="3093244"/>
            <a:ext cx="876300" cy="1104900"/>
            <a:chOff x="4580" y="1878"/>
            <a:chExt cx="736" cy="928"/>
          </a:xfrm>
        </p:grpSpPr>
        <p:sp>
          <p:nvSpPr>
            <p:cNvPr id="56396"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397"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6398" name="Group 78"/>
          <p:cNvGrpSpPr>
            <a:grpSpLocks/>
          </p:cNvGrpSpPr>
          <p:nvPr/>
        </p:nvGrpSpPr>
        <p:grpSpPr bwMode="auto">
          <a:xfrm>
            <a:off x="8120063" y="3093244"/>
            <a:ext cx="876300" cy="1104900"/>
            <a:chOff x="4580" y="1878"/>
            <a:chExt cx="736" cy="928"/>
          </a:xfrm>
        </p:grpSpPr>
        <p:sp>
          <p:nvSpPr>
            <p:cNvPr id="56399"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00"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6401" name="Group 81"/>
          <p:cNvGrpSpPr>
            <a:grpSpLocks/>
          </p:cNvGrpSpPr>
          <p:nvPr/>
        </p:nvGrpSpPr>
        <p:grpSpPr bwMode="auto">
          <a:xfrm>
            <a:off x="7190185" y="3093244"/>
            <a:ext cx="876300" cy="1104900"/>
            <a:chOff x="4580" y="1878"/>
            <a:chExt cx="736" cy="928"/>
          </a:xfrm>
        </p:grpSpPr>
        <p:sp>
          <p:nvSpPr>
            <p:cNvPr id="56402"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03"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6404" name="Group 84"/>
          <p:cNvGrpSpPr>
            <a:grpSpLocks/>
          </p:cNvGrpSpPr>
          <p:nvPr/>
        </p:nvGrpSpPr>
        <p:grpSpPr bwMode="auto">
          <a:xfrm>
            <a:off x="6122194" y="3095625"/>
            <a:ext cx="876300" cy="1104900"/>
            <a:chOff x="4580" y="1878"/>
            <a:chExt cx="736" cy="928"/>
          </a:xfrm>
        </p:grpSpPr>
        <p:sp>
          <p:nvSpPr>
            <p:cNvPr id="56405"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06"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6407" name="Group 87"/>
          <p:cNvGrpSpPr>
            <a:grpSpLocks/>
          </p:cNvGrpSpPr>
          <p:nvPr/>
        </p:nvGrpSpPr>
        <p:grpSpPr bwMode="auto">
          <a:xfrm>
            <a:off x="5193507" y="3093244"/>
            <a:ext cx="876300" cy="1104900"/>
            <a:chOff x="4580" y="1878"/>
            <a:chExt cx="736" cy="928"/>
          </a:xfrm>
        </p:grpSpPr>
        <p:sp>
          <p:nvSpPr>
            <p:cNvPr id="56408"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09"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410" name="Group 90"/>
          <p:cNvGrpSpPr>
            <a:grpSpLocks/>
          </p:cNvGrpSpPr>
          <p:nvPr/>
        </p:nvGrpSpPr>
        <p:grpSpPr bwMode="auto">
          <a:xfrm>
            <a:off x="8120063" y="3093244"/>
            <a:ext cx="876300" cy="1104900"/>
            <a:chOff x="4580" y="1878"/>
            <a:chExt cx="736" cy="928"/>
          </a:xfrm>
        </p:grpSpPr>
        <p:sp>
          <p:nvSpPr>
            <p:cNvPr id="56411"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12"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413" name="Group 93"/>
          <p:cNvGrpSpPr>
            <a:grpSpLocks/>
          </p:cNvGrpSpPr>
          <p:nvPr/>
        </p:nvGrpSpPr>
        <p:grpSpPr bwMode="auto">
          <a:xfrm>
            <a:off x="7190185" y="3093244"/>
            <a:ext cx="876300" cy="1104900"/>
            <a:chOff x="4580" y="1878"/>
            <a:chExt cx="736" cy="928"/>
          </a:xfrm>
        </p:grpSpPr>
        <p:sp>
          <p:nvSpPr>
            <p:cNvPr id="56414"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15"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6416" name="Group 96"/>
          <p:cNvGrpSpPr>
            <a:grpSpLocks/>
          </p:cNvGrpSpPr>
          <p:nvPr/>
        </p:nvGrpSpPr>
        <p:grpSpPr bwMode="auto">
          <a:xfrm>
            <a:off x="8120063" y="3093244"/>
            <a:ext cx="876300" cy="1104900"/>
            <a:chOff x="4580" y="1878"/>
            <a:chExt cx="736" cy="928"/>
          </a:xfrm>
        </p:grpSpPr>
        <p:sp>
          <p:nvSpPr>
            <p:cNvPr id="56417"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18"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6419" name="Group 99"/>
          <p:cNvGrpSpPr>
            <a:grpSpLocks/>
          </p:cNvGrpSpPr>
          <p:nvPr/>
        </p:nvGrpSpPr>
        <p:grpSpPr bwMode="auto">
          <a:xfrm>
            <a:off x="8120063" y="3093244"/>
            <a:ext cx="876300" cy="1104900"/>
            <a:chOff x="4580" y="1878"/>
            <a:chExt cx="736" cy="928"/>
          </a:xfrm>
        </p:grpSpPr>
        <p:sp>
          <p:nvSpPr>
            <p:cNvPr id="56420"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21"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6422" name="Group 102"/>
          <p:cNvGrpSpPr>
            <a:grpSpLocks/>
          </p:cNvGrpSpPr>
          <p:nvPr/>
        </p:nvGrpSpPr>
        <p:grpSpPr bwMode="auto">
          <a:xfrm>
            <a:off x="8120063" y="3093244"/>
            <a:ext cx="876300" cy="1104900"/>
            <a:chOff x="4580" y="1878"/>
            <a:chExt cx="736" cy="928"/>
          </a:xfrm>
        </p:grpSpPr>
        <p:sp>
          <p:nvSpPr>
            <p:cNvPr id="56423"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24"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6425" name="Group 105"/>
          <p:cNvGrpSpPr>
            <a:grpSpLocks/>
          </p:cNvGrpSpPr>
          <p:nvPr/>
        </p:nvGrpSpPr>
        <p:grpSpPr bwMode="auto">
          <a:xfrm>
            <a:off x="8120063" y="3093244"/>
            <a:ext cx="876300" cy="1104900"/>
            <a:chOff x="4580" y="1878"/>
            <a:chExt cx="736" cy="928"/>
          </a:xfrm>
        </p:grpSpPr>
        <p:sp>
          <p:nvSpPr>
            <p:cNvPr id="56426"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27"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6428" name="Group 108"/>
          <p:cNvGrpSpPr>
            <a:grpSpLocks/>
          </p:cNvGrpSpPr>
          <p:nvPr/>
        </p:nvGrpSpPr>
        <p:grpSpPr bwMode="auto">
          <a:xfrm>
            <a:off x="8120063" y="3093244"/>
            <a:ext cx="876300" cy="1104900"/>
            <a:chOff x="4580" y="1878"/>
            <a:chExt cx="736" cy="928"/>
          </a:xfrm>
        </p:grpSpPr>
        <p:sp>
          <p:nvSpPr>
            <p:cNvPr id="56429"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30"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6431" name="Group 111"/>
          <p:cNvGrpSpPr>
            <a:grpSpLocks/>
          </p:cNvGrpSpPr>
          <p:nvPr/>
        </p:nvGrpSpPr>
        <p:grpSpPr bwMode="auto">
          <a:xfrm>
            <a:off x="8120063" y="3093244"/>
            <a:ext cx="876300" cy="1104900"/>
            <a:chOff x="4580" y="1878"/>
            <a:chExt cx="736" cy="928"/>
          </a:xfrm>
        </p:grpSpPr>
        <p:sp>
          <p:nvSpPr>
            <p:cNvPr id="56432"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33"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6434" name="Group 114"/>
          <p:cNvGrpSpPr>
            <a:grpSpLocks/>
          </p:cNvGrpSpPr>
          <p:nvPr/>
        </p:nvGrpSpPr>
        <p:grpSpPr bwMode="auto">
          <a:xfrm>
            <a:off x="8120063" y="3093244"/>
            <a:ext cx="876300" cy="1104900"/>
            <a:chOff x="4580" y="1878"/>
            <a:chExt cx="736" cy="928"/>
          </a:xfrm>
        </p:grpSpPr>
        <p:sp>
          <p:nvSpPr>
            <p:cNvPr id="56435"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36"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6437" name="Group 117"/>
          <p:cNvGrpSpPr>
            <a:grpSpLocks/>
          </p:cNvGrpSpPr>
          <p:nvPr/>
        </p:nvGrpSpPr>
        <p:grpSpPr bwMode="auto">
          <a:xfrm>
            <a:off x="8120063" y="3093244"/>
            <a:ext cx="876300" cy="1104900"/>
            <a:chOff x="4580" y="1878"/>
            <a:chExt cx="736" cy="928"/>
          </a:xfrm>
        </p:grpSpPr>
        <p:sp>
          <p:nvSpPr>
            <p:cNvPr id="56438"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39"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6440" name="Group 120"/>
          <p:cNvGrpSpPr>
            <a:grpSpLocks/>
          </p:cNvGrpSpPr>
          <p:nvPr/>
        </p:nvGrpSpPr>
        <p:grpSpPr bwMode="auto">
          <a:xfrm>
            <a:off x="8120063" y="3093244"/>
            <a:ext cx="876300" cy="1104900"/>
            <a:chOff x="4580" y="1878"/>
            <a:chExt cx="736" cy="928"/>
          </a:xfrm>
        </p:grpSpPr>
        <p:sp>
          <p:nvSpPr>
            <p:cNvPr id="56441"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42"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6443" name="Group 123"/>
          <p:cNvGrpSpPr>
            <a:grpSpLocks/>
          </p:cNvGrpSpPr>
          <p:nvPr/>
        </p:nvGrpSpPr>
        <p:grpSpPr bwMode="auto">
          <a:xfrm>
            <a:off x="8120063" y="3093244"/>
            <a:ext cx="876300" cy="1104900"/>
            <a:chOff x="4580" y="1878"/>
            <a:chExt cx="736" cy="928"/>
          </a:xfrm>
        </p:grpSpPr>
        <p:sp>
          <p:nvSpPr>
            <p:cNvPr id="56444"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45"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446" name="Group 126"/>
          <p:cNvGrpSpPr>
            <a:grpSpLocks/>
          </p:cNvGrpSpPr>
          <p:nvPr/>
        </p:nvGrpSpPr>
        <p:grpSpPr bwMode="auto">
          <a:xfrm>
            <a:off x="7190185" y="3093244"/>
            <a:ext cx="876300" cy="1104900"/>
            <a:chOff x="4580" y="1878"/>
            <a:chExt cx="736" cy="928"/>
          </a:xfrm>
        </p:grpSpPr>
        <p:sp>
          <p:nvSpPr>
            <p:cNvPr id="56447"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48"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6449" name="Group 129"/>
          <p:cNvGrpSpPr>
            <a:grpSpLocks/>
          </p:cNvGrpSpPr>
          <p:nvPr/>
        </p:nvGrpSpPr>
        <p:grpSpPr bwMode="auto">
          <a:xfrm>
            <a:off x="8120063" y="3093244"/>
            <a:ext cx="876300" cy="1104900"/>
            <a:chOff x="4580" y="1878"/>
            <a:chExt cx="736" cy="928"/>
          </a:xfrm>
        </p:grpSpPr>
        <p:sp>
          <p:nvSpPr>
            <p:cNvPr id="56450"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51"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6452" name="Group 132"/>
          <p:cNvGrpSpPr>
            <a:grpSpLocks/>
          </p:cNvGrpSpPr>
          <p:nvPr/>
        </p:nvGrpSpPr>
        <p:grpSpPr bwMode="auto">
          <a:xfrm>
            <a:off x="8120063" y="3093244"/>
            <a:ext cx="876300" cy="1104900"/>
            <a:chOff x="4580" y="1878"/>
            <a:chExt cx="736" cy="928"/>
          </a:xfrm>
        </p:grpSpPr>
        <p:sp>
          <p:nvSpPr>
            <p:cNvPr id="56453"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54"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6455" name="Group 135"/>
          <p:cNvGrpSpPr>
            <a:grpSpLocks/>
          </p:cNvGrpSpPr>
          <p:nvPr/>
        </p:nvGrpSpPr>
        <p:grpSpPr bwMode="auto">
          <a:xfrm>
            <a:off x="8120063" y="3093244"/>
            <a:ext cx="876300" cy="1104900"/>
            <a:chOff x="4580" y="1878"/>
            <a:chExt cx="736" cy="928"/>
          </a:xfrm>
        </p:grpSpPr>
        <p:sp>
          <p:nvSpPr>
            <p:cNvPr id="56456"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57"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6458" name="Group 138"/>
          <p:cNvGrpSpPr>
            <a:grpSpLocks/>
          </p:cNvGrpSpPr>
          <p:nvPr/>
        </p:nvGrpSpPr>
        <p:grpSpPr bwMode="auto">
          <a:xfrm>
            <a:off x="8120063" y="3093244"/>
            <a:ext cx="876300" cy="1104900"/>
            <a:chOff x="4580" y="1878"/>
            <a:chExt cx="736" cy="928"/>
          </a:xfrm>
        </p:grpSpPr>
        <p:sp>
          <p:nvSpPr>
            <p:cNvPr id="56459"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60"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6461" name="Group 141"/>
          <p:cNvGrpSpPr>
            <a:grpSpLocks/>
          </p:cNvGrpSpPr>
          <p:nvPr/>
        </p:nvGrpSpPr>
        <p:grpSpPr bwMode="auto">
          <a:xfrm>
            <a:off x="8120063" y="3093244"/>
            <a:ext cx="876300" cy="1104900"/>
            <a:chOff x="4580" y="1878"/>
            <a:chExt cx="736" cy="928"/>
          </a:xfrm>
        </p:grpSpPr>
        <p:sp>
          <p:nvSpPr>
            <p:cNvPr id="56462"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63"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6464" name="Group 144"/>
          <p:cNvGrpSpPr>
            <a:grpSpLocks/>
          </p:cNvGrpSpPr>
          <p:nvPr/>
        </p:nvGrpSpPr>
        <p:grpSpPr bwMode="auto">
          <a:xfrm>
            <a:off x="8120063" y="3093244"/>
            <a:ext cx="876300" cy="1104900"/>
            <a:chOff x="4580" y="1878"/>
            <a:chExt cx="736" cy="928"/>
          </a:xfrm>
        </p:grpSpPr>
        <p:sp>
          <p:nvSpPr>
            <p:cNvPr id="56465"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66"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6467" name="Group 147"/>
          <p:cNvGrpSpPr>
            <a:grpSpLocks/>
          </p:cNvGrpSpPr>
          <p:nvPr/>
        </p:nvGrpSpPr>
        <p:grpSpPr bwMode="auto">
          <a:xfrm>
            <a:off x="8120063" y="3093244"/>
            <a:ext cx="876300" cy="1104900"/>
            <a:chOff x="4580" y="1878"/>
            <a:chExt cx="736" cy="928"/>
          </a:xfrm>
        </p:grpSpPr>
        <p:sp>
          <p:nvSpPr>
            <p:cNvPr id="56468"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69"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6470" name="Group 150"/>
          <p:cNvGrpSpPr>
            <a:grpSpLocks/>
          </p:cNvGrpSpPr>
          <p:nvPr/>
        </p:nvGrpSpPr>
        <p:grpSpPr bwMode="auto">
          <a:xfrm>
            <a:off x="8120063" y="3093244"/>
            <a:ext cx="876300" cy="1104900"/>
            <a:chOff x="4580" y="1878"/>
            <a:chExt cx="736" cy="928"/>
          </a:xfrm>
        </p:grpSpPr>
        <p:sp>
          <p:nvSpPr>
            <p:cNvPr id="56471"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72"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6473" name="Group 153"/>
          <p:cNvGrpSpPr>
            <a:grpSpLocks/>
          </p:cNvGrpSpPr>
          <p:nvPr/>
        </p:nvGrpSpPr>
        <p:grpSpPr bwMode="auto">
          <a:xfrm>
            <a:off x="8120063" y="3093244"/>
            <a:ext cx="876300" cy="1104900"/>
            <a:chOff x="4580" y="1878"/>
            <a:chExt cx="736" cy="928"/>
          </a:xfrm>
        </p:grpSpPr>
        <p:sp>
          <p:nvSpPr>
            <p:cNvPr id="56474"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75"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6476" name="Group 156"/>
          <p:cNvGrpSpPr>
            <a:grpSpLocks/>
          </p:cNvGrpSpPr>
          <p:nvPr/>
        </p:nvGrpSpPr>
        <p:grpSpPr bwMode="auto">
          <a:xfrm>
            <a:off x="8120063" y="3093244"/>
            <a:ext cx="876300" cy="1104900"/>
            <a:chOff x="4580" y="1878"/>
            <a:chExt cx="736" cy="928"/>
          </a:xfrm>
        </p:grpSpPr>
        <p:sp>
          <p:nvSpPr>
            <p:cNvPr id="56477"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78"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479" name="Group 159"/>
          <p:cNvGrpSpPr>
            <a:grpSpLocks/>
          </p:cNvGrpSpPr>
          <p:nvPr/>
        </p:nvGrpSpPr>
        <p:grpSpPr bwMode="auto">
          <a:xfrm>
            <a:off x="8120063" y="3093244"/>
            <a:ext cx="876300" cy="1104900"/>
            <a:chOff x="4580" y="1878"/>
            <a:chExt cx="736" cy="928"/>
          </a:xfrm>
        </p:grpSpPr>
        <p:sp>
          <p:nvSpPr>
            <p:cNvPr id="56480"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81"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6482" name="Group 162"/>
          <p:cNvGrpSpPr>
            <a:grpSpLocks/>
          </p:cNvGrpSpPr>
          <p:nvPr/>
        </p:nvGrpSpPr>
        <p:grpSpPr bwMode="auto">
          <a:xfrm>
            <a:off x="8120063" y="3093244"/>
            <a:ext cx="876300" cy="1104900"/>
            <a:chOff x="4580" y="1878"/>
            <a:chExt cx="736" cy="928"/>
          </a:xfrm>
        </p:grpSpPr>
        <p:sp>
          <p:nvSpPr>
            <p:cNvPr id="56483"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84"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6485" name="Group 165"/>
          <p:cNvGrpSpPr>
            <a:grpSpLocks/>
          </p:cNvGrpSpPr>
          <p:nvPr/>
        </p:nvGrpSpPr>
        <p:grpSpPr bwMode="auto">
          <a:xfrm>
            <a:off x="8120063" y="3093244"/>
            <a:ext cx="876300" cy="1104900"/>
            <a:chOff x="4580" y="1878"/>
            <a:chExt cx="736" cy="928"/>
          </a:xfrm>
        </p:grpSpPr>
        <p:sp>
          <p:nvSpPr>
            <p:cNvPr id="56486"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87"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6488" name="Group 168"/>
          <p:cNvGrpSpPr>
            <a:grpSpLocks/>
          </p:cNvGrpSpPr>
          <p:nvPr/>
        </p:nvGrpSpPr>
        <p:grpSpPr bwMode="auto">
          <a:xfrm>
            <a:off x="8120063" y="3093244"/>
            <a:ext cx="876300" cy="1104900"/>
            <a:chOff x="4580" y="1878"/>
            <a:chExt cx="736" cy="928"/>
          </a:xfrm>
        </p:grpSpPr>
        <p:sp>
          <p:nvSpPr>
            <p:cNvPr id="56489"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90"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6491" name="Group 171"/>
          <p:cNvGrpSpPr>
            <a:grpSpLocks/>
          </p:cNvGrpSpPr>
          <p:nvPr/>
        </p:nvGrpSpPr>
        <p:grpSpPr bwMode="auto">
          <a:xfrm>
            <a:off x="8120063" y="3093244"/>
            <a:ext cx="876300" cy="1104900"/>
            <a:chOff x="4580" y="1878"/>
            <a:chExt cx="736" cy="928"/>
          </a:xfrm>
        </p:grpSpPr>
        <p:sp>
          <p:nvSpPr>
            <p:cNvPr id="56492"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93"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6494" name="Group 174"/>
          <p:cNvGrpSpPr>
            <a:grpSpLocks/>
          </p:cNvGrpSpPr>
          <p:nvPr/>
        </p:nvGrpSpPr>
        <p:grpSpPr bwMode="auto">
          <a:xfrm>
            <a:off x="8120063" y="3093244"/>
            <a:ext cx="876300" cy="1104900"/>
            <a:chOff x="4580" y="1878"/>
            <a:chExt cx="736" cy="928"/>
          </a:xfrm>
        </p:grpSpPr>
        <p:sp>
          <p:nvSpPr>
            <p:cNvPr id="56495"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96"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6497" name="Group 177"/>
          <p:cNvGrpSpPr>
            <a:grpSpLocks/>
          </p:cNvGrpSpPr>
          <p:nvPr/>
        </p:nvGrpSpPr>
        <p:grpSpPr bwMode="auto">
          <a:xfrm>
            <a:off x="8120063" y="3093244"/>
            <a:ext cx="876300" cy="1104900"/>
            <a:chOff x="4580" y="1878"/>
            <a:chExt cx="736" cy="928"/>
          </a:xfrm>
        </p:grpSpPr>
        <p:sp>
          <p:nvSpPr>
            <p:cNvPr id="56498"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499"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6500" name="Group 180"/>
          <p:cNvGrpSpPr>
            <a:grpSpLocks/>
          </p:cNvGrpSpPr>
          <p:nvPr/>
        </p:nvGrpSpPr>
        <p:grpSpPr bwMode="auto">
          <a:xfrm>
            <a:off x="8120063" y="3093244"/>
            <a:ext cx="876300" cy="1104900"/>
            <a:chOff x="4580" y="1878"/>
            <a:chExt cx="736" cy="928"/>
          </a:xfrm>
        </p:grpSpPr>
        <p:sp>
          <p:nvSpPr>
            <p:cNvPr id="56501"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02"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6503" name="Group 183"/>
          <p:cNvGrpSpPr>
            <a:grpSpLocks/>
          </p:cNvGrpSpPr>
          <p:nvPr/>
        </p:nvGrpSpPr>
        <p:grpSpPr bwMode="auto">
          <a:xfrm>
            <a:off x="8120063" y="3093244"/>
            <a:ext cx="876300" cy="1104900"/>
            <a:chOff x="4580" y="1878"/>
            <a:chExt cx="736" cy="928"/>
          </a:xfrm>
        </p:grpSpPr>
        <p:sp>
          <p:nvSpPr>
            <p:cNvPr id="56504"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05"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6506" name="Group 186"/>
          <p:cNvGrpSpPr>
            <a:grpSpLocks/>
          </p:cNvGrpSpPr>
          <p:nvPr/>
        </p:nvGrpSpPr>
        <p:grpSpPr bwMode="auto">
          <a:xfrm>
            <a:off x="8120063" y="3093244"/>
            <a:ext cx="876300" cy="1104900"/>
            <a:chOff x="4580" y="1878"/>
            <a:chExt cx="736" cy="928"/>
          </a:xfrm>
        </p:grpSpPr>
        <p:sp>
          <p:nvSpPr>
            <p:cNvPr id="56507"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08"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509" name="Group 189"/>
          <p:cNvGrpSpPr>
            <a:grpSpLocks/>
          </p:cNvGrpSpPr>
          <p:nvPr/>
        </p:nvGrpSpPr>
        <p:grpSpPr bwMode="auto">
          <a:xfrm>
            <a:off x="7190185" y="3093244"/>
            <a:ext cx="876300" cy="1104900"/>
            <a:chOff x="4580" y="1878"/>
            <a:chExt cx="736" cy="928"/>
          </a:xfrm>
        </p:grpSpPr>
        <p:sp>
          <p:nvSpPr>
            <p:cNvPr id="56510"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11"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6512" name="Group 192"/>
          <p:cNvGrpSpPr>
            <a:grpSpLocks/>
          </p:cNvGrpSpPr>
          <p:nvPr/>
        </p:nvGrpSpPr>
        <p:grpSpPr bwMode="auto">
          <a:xfrm>
            <a:off x="7190185" y="3093244"/>
            <a:ext cx="876300" cy="1104900"/>
            <a:chOff x="4580" y="1878"/>
            <a:chExt cx="736" cy="928"/>
          </a:xfrm>
        </p:grpSpPr>
        <p:sp>
          <p:nvSpPr>
            <p:cNvPr id="56513"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14"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6515" name="Group 195"/>
          <p:cNvGrpSpPr>
            <a:grpSpLocks/>
          </p:cNvGrpSpPr>
          <p:nvPr/>
        </p:nvGrpSpPr>
        <p:grpSpPr bwMode="auto">
          <a:xfrm>
            <a:off x="8120063" y="3093244"/>
            <a:ext cx="876300" cy="1104900"/>
            <a:chOff x="4580" y="1878"/>
            <a:chExt cx="736" cy="928"/>
          </a:xfrm>
        </p:grpSpPr>
        <p:sp>
          <p:nvSpPr>
            <p:cNvPr id="56516"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17"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6518" name="Group 198"/>
          <p:cNvGrpSpPr>
            <a:grpSpLocks/>
          </p:cNvGrpSpPr>
          <p:nvPr/>
        </p:nvGrpSpPr>
        <p:grpSpPr bwMode="auto">
          <a:xfrm>
            <a:off x="8120063" y="3093244"/>
            <a:ext cx="876300" cy="1104900"/>
            <a:chOff x="4580" y="1878"/>
            <a:chExt cx="736" cy="928"/>
          </a:xfrm>
        </p:grpSpPr>
        <p:sp>
          <p:nvSpPr>
            <p:cNvPr id="56519"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20"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6521" name="Group 201"/>
          <p:cNvGrpSpPr>
            <a:grpSpLocks/>
          </p:cNvGrpSpPr>
          <p:nvPr/>
        </p:nvGrpSpPr>
        <p:grpSpPr bwMode="auto">
          <a:xfrm>
            <a:off x="8120063" y="3093244"/>
            <a:ext cx="876300" cy="1104900"/>
            <a:chOff x="4580" y="1878"/>
            <a:chExt cx="736" cy="928"/>
          </a:xfrm>
        </p:grpSpPr>
        <p:sp>
          <p:nvSpPr>
            <p:cNvPr id="56522"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23"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6524" name="Group 204"/>
          <p:cNvGrpSpPr>
            <a:grpSpLocks/>
          </p:cNvGrpSpPr>
          <p:nvPr/>
        </p:nvGrpSpPr>
        <p:grpSpPr bwMode="auto">
          <a:xfrm>
            <a:off x="8120063" y="3093244"/>
            <a:ext cx="876300" cy="1104900"/>
            <a:chOff x="4580" y="1878"/>
            <a:chExt cx="736" cy="928"/>
          </a:xfrm>
        </p:grpSpPr>
        <p:sp>
          <p:nvSpPr>
            <p:cNvPr id="56525"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26"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6527" name="Group 207"/>
          <p:cNvGrpSpPr>
            <a:grpSpLocks/>
          </p:cNvGrpSpPr>
          <p:nvPr/>
        </p:nvGrpSpPr>
        <p:grpSpPr bwMode="auto">
          <a:xfrm>
            <a:off x="8120063" y="3093244"/>
            <a:ext cx="876300" cy="1104900"/>
            <a:chOff x="4580" y="1878"/>
            <a:chExt cx="736" cy="928"/>
          </a:xfrm>
        </p:grpSpPr>
        <p:sp>
          <p:nvSpPr>
            <p:cNvPr id="56528"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29"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6530" name="Group 210"/>
          <p:cNvGrpSpPr>
            <a:grpSpLocks/>
          </p:cNvGrpSpPr>
          <p:nvPr/>
        </p:nvGrpSpPr>
        <p:grpSpPr bwMode="auto">
          <a:xfrm>
            <a:off x="8120063" y="3093244"/>
            <a:ext cx="876300" cy="1104900"/>
            <a:chOff x="4580" y="1878"/>
            <a:chExt cx="736" cy="928"/>
          </a:xfrm>
        </p:grpSpPr>
        <p:sp>
          <p:nvSpPr>
            <p:cNvPr id="56531"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32"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6533" name="Group 213"/>
          <p:cNvGrpSpPr>
            <a:grpSpLocks/>
          </p:cNvGrpSpPr>
          <p:nvPr/>
        </p:nvGrpSpPr>
        <p:grpSpPr bwMode="auto">
          <a:xfrm>
            <a:off x="8120063" y="3093244"/>
            <a:ext cx="876300" cy="1104900"/>
            <a:chOff x="4580" y="1878"/>
            <a:chExt cx="736" cy="928"/>
          </a:xfrm>
        </p:grpSpPr>
        <p:sp>
          <p:nvSpPr>
            <p:cNvPr id="56534"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35"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6536" name="Group 216"/>
          <p:cNvGrpSpPr>
            <a:grpSpLocks/>
          </p:cNvGrpSpPr>
          <p:nvPr/>
        </p:nvGrpSpPr>
        <p:grpSpPr bwMode="auto">
          <a:xfrm>
            <a:off x="8120063" y="3093244"/>
            <a:ext cx="876300" cy="1104900"/>
            <a:chOff x="4580" y="1878"/>
            <a:chExt cx="736" cy="928"/>
          </a:xfrm>
        </p:grpSpPr>
        <p:sp>
          <p:nvSpPr>
            <p:cNvPr id="56537"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38"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6539" name="Group 219"/>
          <p:cNvGrpSpPr>
            <a:grpSpLocks/>
          </p:cNvGrpSpPr>
          <p:nvPr/>
        </p:nvGrpSpPr>
        <p:grpSpPr bwMode="auto">
          <a:xfrm>
            <a:off x="8120063" y="3093244"/>
            <a:ext cx="876300" cy="1104900"/>
            <a:chOff x="4580" y="1878"/>
            <a:chExt cx="736" cy="928"/>
          </a:xfrm>
        </p:grpSpPr>
        <p:sp>
          <p:nvSpPr>
            <p:cNvPr id="56540"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41"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6542" name="Group 222"/>
          <p:cNvGrpSpPr>
            <a:grpSpLocks/>
          </p:cNvGrpSpPr>
          <p:nvPr/>
        </p:nvGrpSpPr>
        <p:grpSpPr bwMode="auto">
          <a:xfrm>
            <a:off x="8120063" y="3093244"/>
            <a:ext cx="876300" cy="1104900"/>
            <a:chOff x="4580" y="1878"/>
            <a:chExt cx="736" cy="928"/>
          </a:xfrm>
        </p:grpSpPr>
        <p:sp>
          <p:nvSpPr>
            <p:cNvPr id="56543"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44"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545" name="Group 225"/>
          <p:cNvGrpSpPr>
            <a:grpSpLocks/>
          </p:cNvGrpSpPr>
          <p:nvPr/>
        </p:nvGrpSpPr>
        <p:grpSpPr bwMode="auto">
          <a:xfrm>
            <a:off x="8120063" y="3093244"/>
            <a:ext cx="876300" cy="1104900"/>
            <a:chOff x="4580" y="1878"/>
            <a:chExt cx="736" cy="928"/>
          </a:xfrm>
        </p:grpSpPr>
        <p:sp>
          <p:nvSpPr>
            <p:cNvPr id="56546"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47"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6548" name="Group 228"/>
          <p:cNvGrpSpPr>
            <a:grpSpLocks/>
          </p:cNvGrpSpPr>
          <p:nvPr/>
        </p:nvGrpSpPr>
        <p:grpSpPr bwMode="auto">
          <a:xfrm>
            <a:off x="8120063" y="3093244"/>
            <a:ext cx="876300" cy="1104900"/>
            <a:chOff x="4580" y="1878"/>
            <a:chExt cx="736" cy="928"/>
          </a:xfrm>
        </p:grpSpPr>
        <p:sp>
          <p:nvSpPr>
            <p:cNvPr id="56549"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50"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6551" name="Group 231"/>
          <p:cNvGrpSpPr>
            <a:grpSpLocks/>
          </p:cNvGrpSpPr>
          <p:nvPr/>
        </p:nvGrpSpPr>
        <p:grpSpPr bwMode="auto">
          <a:xfrm>
            <a:off x="8120063" y="3093244"/>
            <a:ext cx="876300" cy="1104900"/>
            <a:chOff x="4580" y="1878"/>
            <a:chExt cx="736" cy="928"/>
          </a:xfrm>
        </p:grpSpPr>
        <p:sp>
          <p:nvSpPr>
            <p:cNvPr id="56552"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53"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6554" name="Group 234"/>
          <p:cNvGrpSpPr>
            <a:grpSpLocks/>
          </p:cNvGrpSpPr>
          <p:nvPr/>
        </p:nvGrpSpPr>
        <p:grpSpPr bwMode="auto">
          <a:xfrm>
            <a:off x="8120063" y="3093244"/>
            <a:ext cx="876300" cy="1104900"/>
            <a:chOff x="4580" y="1878"/>
            <a:chExt cx="736" cy="928"/>
          </a:xfrm>
        </p:grpSpPr>
        <p:sp>
          <p:nvSpPr>
            <p:cNvPr id="56555"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56"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6557" name="Group 237"/>
          <p:cNvGrpSpPr>
            <a:grpSpLocks/>
          </p:cNvGrpSpPr>
          <p:nvPr/>
        </p:nvGrpSpPr>
        <p:grpSpPr bwMode="auto">
          <a:xfrm>
            <a:off x="8120063" y="3093244"/>
            <a:ext cx="876300" cy="1104900"/>
            <a:chOff x="4580" y="1878"/>
            <a:chExt cx="736" cy="928"/>
          </a:xfrm>
        </p:grpSpPr>
        <p:sp>
          <p:nvSpPr>
            <p:cNvPr id="56558"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59"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6560" name="Group 240"/>
          <p:cNvGrpSpPr>
            <a:grpSpLocks/>
          </p:cNvGrpSpPr>
          <p:nvPr/>
        </p:nvGrpSpPr>
        <p:grpSpPr bwMode="auto">
          <a:xfrm>
            <a:off x="8120063" y="3093244"/>
            <a:ext cx="876300" cy="1104900"/>
            <a:chOff x="4580" y="1878"/>
            <a:chExt cx="736" cy="928"/>
          </a:xfrm>
        </p:grpSpPr>
        <p:sp>
          <p:nvSpPr>
            <p:cNvPr id="56561"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62"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6563" name="Group 243"/>
          <p:cNvGrpSpPr>
            <a:grpSpLocks/>
          </p:cNvGrpSpPr>
          <p:nvPr/>
        </p:nvGrpSpPr>
        <p:grpSpPr bwMode="auto">
          <a:xfrm>
            <a:off x="8120063" y="3093244"/>
            <a:ext cx="876300" cy="1104900"/>
            <a:chOff x="4580" y="1878"/>
            <a:chExt cx="736" cy="928"/>
          </a:xfrm>
        </p:grpSpPr>
        <p:sp>
          <p:nvSpPr>
            <p:cNvPr id="56564"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65"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6566" name="Group 246"/>
          <p:cNvGrpSpPr>
            <a:grpSpLocks/>
          </p:cNvGrpSpPr>
          <p:nvPr/>
        </p:nvGrpSpPr>
        <p:grpSpPr bwMode="auto">
          <a:xfrm>
            <a:off x="8120063" y="3093244"/>
            <a:ext cx="876300" cy="1104900"/>
            <a:chOff x="4580" y="1878"/>
            <a:chExt cx="736" cy="928"/>
          </a:xfrm>
        </p:grpSpPr>
        <p:sp>
          <p:nvSpPr>
            <p:cNvPr id="56567"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68"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6569" name="Group 249"/>
          <p:cNvGrpSpPr>
            <a:grpSpLocks/>
          </p:cNvGrpSpPr>
          <p:nvPr/>
        </p:nvGrpSpPr>
        <p:grpSpPr bwMode="auto">
          <a:xfrm>
            <a:off x="8120063" y="3093244"/>
            <a:ext cx="876300" cy="1104900"/>
            <a:chOff x="4580" y="1878"/>
            <a:chExt cx="736" cy="928"/>
          </a:xfrm>
        </p:grpSpPr>
        <p:sp>
          <p:nvSpPr>
            <p:cNvPr id="56570"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71"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6572" name="Group 252"/>
          <p:cNvGrpSpPr>
            <a:grpSpLocks/>
          </p:cNvGrpSpPr>
          <p:nvPr/>
        </p:nvGrpSpPr>
        <p:grpSpPr bwMode="auto">
          <a:xfrm>
            <a:off x="8120063" y="3093244"/>
            <a:ext cx="876300" cy="1104900"/>
            <a:chOff x="4580" y="1878"/>
            <a:chExt cx="736" cy="928"/>
          </a:xfrm>
        </p:grpSpPr>
        <p:sp>
          <p:nvSpPr>
            <p:cNvPr id="56573"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74"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6575" name="Group 255"/>
          <p:cNvGrpSpPr>
            <a:grpSpLocks/>
          </p:cNvGrpSpPr>
          <p:nvPr/>
        </p:nvGrpSpPr>
        <p:grpSpPr bwMode="auto">
          <a:xfrm>
            <a:off x="7190185" y="3093244"/>
            <a:ext cx="876300" cy="1104900"/>
            <a:chOff x="4580" y="1878"/>
            <a:chExt cx="736" cy="928"/>
          </a:xfrm>
        </p:grpSpPr>
        <p:sp>
          <p:nvSpPr>
            <p:cNvPr id="56576"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77"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sp>
        <p:nvSpPr>
          <p:cNvPr id="56578" name="Freeform 258"/>
          <p:cNvSpPr>
            <a:spLocks noEditPoints="1"/>
          </p:cNvSpPr>
          <p:nvPr/>
        </p:nvSpPr>
        <p:spPr bwMode="auto">
          <a:xfrm>
            <a:off x="3002757" y="2395538"/>
            <a:ext cx="6186487" cy="240387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79" name="Text Box 259"/>
          <p:cNvSpPr txBox="1">
            <a:spLocks noChangeArrowheads="1"/>
          </p:cNvSpPr>
          <p:nvPr/>
        </p:nvSpPr>
        <p:spPr bwMode="auto">
          <a:xfrm>
            <a:off x="3536157"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Hours</a:t>
            </a:r>
            <a:endParaRPr lang="en-GB" altLang="en-US" kern="0">
              <a:solidFill>
                <a:srgbClr val="FFFFFF"/>
              </a:solidFill>
              <a:latin typeface="Arial"/>
            </a:endParaRPr>
          </a:p>
        </p:txBody>
      </p:sp>
      <p:sp>
        <p:nvSpPr>
          <p:cNvPr id="56580" name="Text Box 260"/>
          <p:cNvSpPr txBox="1">
            <a:spLocks noChangeArrowheads="1"/>
          </p:cNvSpPr>
          <p:nvPr/>
        </p:nvSpPr>
        <p:spPr bwMode="auto">
          <a:xfrm>
            <a:off x="5535217" y="4394479"/>
            <a:ext cx="1121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Minutes</a:t>
            </a:r>
            <a:endParaRPr lang="en-GB" altLang="en-US" kern="0">
              <a:solidFill>
                <a:srgbClr val="FFFFFF"/>
              </a:solidFill>
              <a:latin typeface="Arial"/>
            </a:endParaRPr>
          </a:p>
        </p:txBody>
      </p:sp>
      <p:sp>
        <p:nvSpPr>
          <p:cNvPr id="56581" name="Text Box 261"/>
          <p:cNvSpPr txBox="1">
            <a:spLocks noChangeArrowheads="1"/>
          </p:cNvSpPr>
          <p:nvPr/>
        </p:nvSpPr>
        <p:spPr bwMode="auto">
          <a:xfrm>
            <a:off x="7531894"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Seconds</a:t>
            </a:r>
            <a:endParaRPr lang="en-GB" altLang="en-US" kern="0">
              <a:solidFill>
                <a:srgbClr val="FFFFFF"/>
              </a:solidFill>
              <a:latin typeface="Arial"/>
            </a:endParaRPr>
          </a:p>
        </p:txBody>
      </p:sp>
      <p:sp>
        <p:nvSpPr>
          <p:cNvPr id="56583" name="AutoShape 263"/>
          <p:cNvSpPr>
            <a:spLocks noChangeArrowheads="1"/>
          </p:cNvSpPr>
          <p:nvPr/>
        </p:nvSpPr>
        <p:spPr bwMode="auto">
          <a:xfrm rot="16200000">
            <a:off x="1981796" y="3461743"/>
            <a:ext cx="2363391"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84" name="AutoShape 264"/>
          <p:cNvSpPr>
            <a:spLocks noChangeArrowheads="1"/>
          </p:cNvSpPr>
          <p:nvPr/>
        </p:nvSpPr>
        <p:spPr bwMode="auto">
          <a:xfrm>
            <a:off x="3021807" y="2421732"/>
            <a:ext cx="6148387"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nvGrpSpPr>
          <p:cNvPr id="56585" name="Group 265"/>
          <p:cNvGrpSpPr>
            <a:grpSpLocks/>
          </p:cNvGrpSpPr>
          <p:nvPr/>
        </p:nvGrpSpPr>
        <p:grpSpPr bwMode="auto">
          <a:xfrm>
            <a:off x="5038726" y="3387329"/>
            <a:ext cx="90487" cy="520303"/>
            <a:chOff x="1939" y="2444"/>
            <a:chExt cx="81" cy="463"/>
          </a:xfrm>
        </p:grpSpPr>
        <p:sp>
          <p:nvSpPr>
            <p:cNvPr id="56586"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87"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6588" name="Group 268"/>
          <p:cNvGrpSpPr>
            <a:grpSpLocks/>
          </p:cNvGrpSpPr>
          <p:nvPr/>
        </p:nvGrpSpPr>
        <p:grpSpPr bwMode="auto">
          <a:xfrm>
            <a:off x="7049692" y="3387329"/>
            <a:ext cx="90487" cy="520303"/>
            <a:chOff x="1939" y="2444"/>
            <a:chExt cx="81" cy="463"/>
          </a:xfrm>
        </p:grpSpPr>
        <p:sp>
          <p:nvSpPr>
            <p:cNvPr id="56589"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590"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6591" name="Group 271"/>
          <p:cNvGrpSpPr>
            <a:grpSpLocks/>
          </p:cNvGrpSpPr>
          <p:nvPr/>
        </p:nvGrpSpPr>
        <p:grpSpPr bwMode="auto">
          <a:xfrm>
            <a:off x="3196829" y="2933700"/>
            <a:ext cx="5798344" cy="1428750"/>
            <a:chOff x="445" y="1744"/>
            <a:chExt cx="4870" cy="1200"/>
          </a:xfrm>
        </p:grpSpPr>
        <p:grpSp>
          <p:nvGrpSpPr>
            <p:cNvPr id="56592" name="Group 272"/>
            <p:cNvGrpSpPr>
              <a:grpSpLocks/>
            </p:cNvGrpSpPr>
            <p:nvPr/>
          </p:nvGrpSpPr>
          <p:grpSpPr bwMode="auto">
            <a:xfrm>
              <a:off x="445" y="1744"/>
              <a:ext cx="734" cy="1200"/>
              <a:chOff x="448" y="1746"/>
              <a:chExt cx="724" cy="1188"/>
            </a:xfrm>
          </p:grpSpPr>
          <p:grpSp>
            <p:nvGrpSpPr>
              <p:cNvPr id="56593" name="Group 273"/>
              <p:cNvGrpSpPr>
                <a:grpSpLocks/>
              </p:cNvGrpSpPr>
              <p:nvPr/>
            </p:nvGrpSpPr>
            <p:grpSpPr bwMode="auto">
              <a:xfrm>
                <a:off x="454" y="1752"/>
                <a:ext cx="712" cy="1176"/>
                <a:chOff x="454" y="1752"/>
                <a:chExt cx="712" cy="1176"/>
              </a:xfrm>
            </p:grpSpPr>
            <p:sp>
              <p:nvSpPr>
                <p:cNvPr id="56594"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6595"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6596"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6597" name="Group 277"/>
            <p:cNvGrpSpPr>
              <a:grpSpLocks/>
            </p:cNvGrpSpPr>
            <p:nvPr/>
          </p:nvGrpSpPr>
          <p:grpSpPr bwMode="auto">
            <a:xfrm>
              <a:off x="1225" y="1744"/>
              <a:ext cx="734" cy="1200"/>
              <a:chOff x="448" y="1746"/>
              <a:chExt cx="724" cy="1188"/>
            </a:xfrm>
          </p:grpSpPr>
          <p:grpSp>
            <p:nvGrpSpPr>
              <p:cNvPr id="56598" name="Group 278"/>
              <p:cNvGrpSpPr>
                <a:grpSpLocks/>
              </p:cNvGrpSpPr>
              <p:nvPr/>
            </p:nvGrpSpPr>
            <p:grpSpPr bwMode="auto">
              <a:xfrm>
                <a:off x="454" y="1752"/>
                <a:ext cx="712" cy="1176"/>
                <a:chOff x="454" y="1752"/>
                <a:chExt cx="712" cy="1176"/>
              </a:xfrm>
            </p:grpSpPr>
            <p:sp>
              <p:nvSpPr>
                <p:cNvPr id="56599"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6600"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6601"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6602" name="Group 282"/>
            <p:cNvGrpSpPr>
              <a:grpSpLocks/>
            </p:cNvGrpSpPr>
            <p:nvPr/>
          </p:nvGrpSpPr>
          <p:grpSpPr bwMode="auto">
            <a:xfrm flipH="1">
              <a:off x="4581" y="1744"/>
              <a:ext cx="734" cy="1200"/>
              <a:chOff x="448" y="1746"/>
              <a:chExt cx="724" cy="1188"/>
            </a:xfrm>
          </p:grpSpPr>
          <p:grpSp>
            <p:nvGrpSpPr>
              <p:cNvPr id="56603" name="Group 283"/>
              <p:cNvGrpSpPr>
                <a:grpSpLocks/>
              </p:cNvGrpSpPr>
              <p:nvPr/>
            </p:nvGrpSpPr>
            <p:grpSpPr bwMode="auto">
              <a:xfrm>
                <a:off x="454" y="1752"/>
                <a:ext cx="712" cy="1176"/>
                <a:chOff x="454" y="1752"/>
                <a:chExt cx="712" cy="1176"/>
              </a:xfrm>
            </p:grpSpPr>
            <p:sp>
              <p:nvSpPr>
                <p:cNvPr id="56604"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6605"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6606"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6607" name="Group 287"/>
            <p:cNvGrpSpPr>
              <a:grpSpLocks/>
            </p:cNvGrpSpPr>
            <p:nvPr/>
          </p:nvGrpSpPr>
          <p:grpSpPr bwMode="auto">
            <a:xfrm flipH="1">
              <a:off x="3799" y="1744"/>
              <a:ext cx="734" cy="1200"/>
              <a:chOff x="448" y="1746"/>
              <a:chExt cx="724" cy="1188"/>
            </a:xfrm>
          </p:grpSpPr>
          <p:grpSp>
            <p:nvGrpSpPr>
              <p:cNvPr id="56608" name="Group 288"/>
              <p:cNvGrpSpPr>
                <a:grpSpLocks/>
              </p:cNvGrpSpPr>
              <p:nvPr/>
            </p:nvGrpSpPr>
            <p:grpSpPr bwMode="auto">
              <a:xfrm>
                <a:off x="454" y="1752"/>
                <a:ext cx="712" cy="1176"/>
                <a:chOff x="454" y="1752"/>
                <a:chExt cx="712" cy="1176"/>
              </a:xfrm>
            </p:grpSpPr>
            <p:sp>
              <p:nvSpPr>
                <p:cNvPr id="56609"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6610"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6611"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6612"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6613"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sp>
        <p:nvSpPr>
          <p:cNvPr id="56582" name="Text Box 262"/>
          <p:cNvSpPr txBox="1">
            <a:spLocks noChangeArrowheads="1"/>
          </p:cNvSpPr>
          <p:nvPr/>
        </p:nvSpPr>
        <p:spPr bwMode="auto">
          <a:xfrm>
            <a:off x="4360069" y="2449132"/>
            <a:ext cx="347186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sz="2100" kern="0" dirty="0">
                <a:solidFill>
                  <a:srgbClr val="FFFFFF"/>
                </a:solidFill>
                <a:latin typeface="Arial"/>
              </a:rPr>
              <a:t>Be Back In</a:t>
            </a:r>
            <a:endParaRPr lang="en-GB" altLang="en-US" sz="2100" kern="0" dirty="0">
              <a:solidFill>
                <a:srgbClr val="FFFFFF"/>
              </a:solidFill>
              <a:latin typeface="Arial"/>
            </a:endParaRPr>
          </a:p>
        </p:txBody>
      </p:sp>
      <p:sp>
        <p:nvSpPr>
          <p:cNvPr id="294" name="Rectangle 69"/>
          <p:cNvSpPr>
            <a:spLocks noChangeArrowheads="1"/>
          </p:cNvSpPr>
          <p:nvPr/>
        </p:nvSpPr>
        <p:spPr bwMode="auto">
          <a:xfrm>
            <a:off x="2615981" y="1028700"/>
            <a:ext cx="6858000" cy="857250"/>
          </a:xfrm>
          <a:prstGeom prst="rect">
            <a:avLst/>
          </a:prstGeom>
          <a:noFill/>
          <a:ln w="9525">
            <a:noFill/>
            <a:miter lim="800000"/>
            <a:headEnd/>
            <a:tailEnd/>
          </a:ln>
          <a:effectLst/>
        </p:spPr>
        <p:txBody>
          <a:bodyPr anchor="ctr"/>
          <a:lstStyle/>
          <a:p>
            <a:pPr algn="ctr" defTabSz="685834">
              <a:defRPr/>
            </a:pPr>
            <a:r>
              <a:rPr lang="en-US" sz="4050" kern="0" dirty="0">
                <a:solidFill>
                  <a:srgbClr val="FF3300"/>
                </a:solidFill>
                <a:effectLst>
                  <a:outerShdw blurRad="38100" dist="38100" dir="2700000" algn="tl">
                    <a:srgbClr val="C0C0C0"/>
                  </a:outerShdw>
                </a:effectLst>
                <a:latin typeface="Arial"/>
              </a:rPr>
              <a:t>Time for a</a:t>
            </a:r>
            <a:br>
              <a:rPr lang="en-US" sz="4050" kern="0" dirty="0">
                <a:solidFill>
                  <a:srgbClr val="FF3300"/>
                </a:solidFill>
                <a:effectLst>
                  <a:outerShdw blurRad="38100" dist="38100" dir="2700000" algn="tl">
                    <a:srgbClr val="C0C0C0"/>
                  </a:outerShdw>
                </a:effectLst>
                <a:latin typeface="Arial"/>
              </a:rPr>
            </a:br>
            <a:r>
              <a:rPr lang="en-US" sz="4050" kern="0" dirty="0">
                <a:solidFill>
                  <a:srgbClr val="FF3300"/>
                </a:solidFill>
                <a:effectLst>
                  <a:outerShdw blurRad="38100" dist="38100" dir="2700000" algn="tl">
                    <a:srgbClr val="C0C0C0"/>
                  </a:outerShdw>
                </a:effectLst>
                <a:latin typeface="Arial"/>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9401" y="4806627"/>
            <a:ext cx="797670" cy="1211491"/>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4025" y="4795839"/>
            <a:ext cx="1233487" cy="1233487"/>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7073" y="1160365"/>
            <a:ext cx="1275160" cy="1235172"/>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6747" y="925704"/>
            <a:ext cx="1102103" cy="1536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46717"/>
      </p:ext>
    </p:extLst>
  </p:cSld>
  <p:clrMapOvr>
    <a:masterClrMapping/>
  </p:clrMapOvr>
  <mc:AlternateContent xmlns:mc="http://schemas.openxmlformats.org/markup-compatibility/2006" xmlns:p14="http://schemas.microsoft.com/office/powerpoint/2010/main">
    <mc:Choice Requires="p14">
      <p:transition p14:dur="0" advClick="0" advTm="11000"/>
    </mc:Choice>
    <mc:Fallback xmlns="">
      <p:transition advClick="0" advTm="11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6359"/>
                                        </p:tgtEl>
                                      </p:cBhvr>
                                    </p:animEffect>
                                    <p:set>
                                      <p:cBhvr>
                                        <p:cTn id="7" dur="1" fill="hold">
                                          <p:stCondLst>
                                            <p:cond delay="499"/>
                                          </p:stCondLst>
                                        </p:cTn>
                                        <p:tgtEl>
                                          <p:spTgt spid="56359"/>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6365"/>
                                        </p:tgtEl>
                                      </p:cBhvr>
                                    </p:animEffect>
                                    <p:set>
                                      <p:cBhvr>
                                        <p:cTn id="10" dur="1" fill="hold">
                                          <p:stCondLst>
                                            <p:cond delay="499"/>
                                          </p:stCondLst>
                                        </p:cTn>
                                        <p:tgtEl>
                                          <p:spTgt spid="56365"/>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6374"/>
                                        </p:tgtEl>
                                      </p:cBhvr>
                                    </p:animEffect>
                                    <p:set>
                                      <p:cBhvr>
                                        <p:cTn id="13" dur="1" fill="hold">
                                          <p:stCondLst>
                                            <p:cond delay="499"/>
                                          </p:stCondLst>
                                        </p:cTn>
                                        <p:tgtEl>
                                          <p:spTgt spid="56374"/>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6404"/>
                                        </p:tgtEl>
                                        <p:attrNameLst>
                                          <p:attrName>style.visibility</p:attrName>
                                        </p:attrNameLst>
                                      </p:cBhvr>
                                      <p:to>
                                        <p:strVal val="visible"/>
                                      </p:to>
                                    </p:set>
                                    <p:animEffect transition="in" filter="slide(fromTop)">
                                      <p:cBhvr>
                                        <p:cTn id="16" dur="500"/>
                                        <p:tgtEl>
                                          <p:spTgt spid="56404"/>
                                        </p:tgtEl>
                                      </p:cBhvr>
                                    </p:animEffect>
                                  </p:childTnLst>
                                </p:cTn>
                              </p:par>
                              <p:par>
                                <p:cTn id="17" presetID="12" presetClass="entr" presetSubtype="1" fill="hold" nodeType="withEffect">
                                  <p:stCondLst>
                                    <p:cond delay="0"/>
                                  </p:stCondLst>
                                  <p:childTnLst>
                                    <p:set>
                                      <p:cBhvr>
                                        <p:cTn id="18" dur="1" fill="hold">
                                          <p:stCondLst>
                                            <p:cond delay="0"/>
                                          </p:stCondLst>
                                        </p:cTn>
                                        <p:tgtEl>
                                          <p:spTgt spid="56401"/>
                                        </p:tgtEl>
                                        <p:attrNameLst>
                                          <p:attrName>style.visibility</p:attrName>
                                        </p:attrNameLst>
                                      </p:cBhvr>
                                      <p:to>
                                        <p:strVal val="visible"/>
                                      </p:to>
                                    </p:set>
                                    <p:animEffect transition="in" filter="slide(fromTop)">
                                      <p:cBhvr>
                                        <p:cTn id="19" dur="500"/>
                                        <p:tgtEl>
                                          <p:spTgt spid="56401"/>
                                        </p:tgtEl>
                                      </p:cBhvr>
                                    </p:animEffect>
                                  </p:childTnLst>
                                </p:cTn>
                              </p:par>
                              <p:par>
                                <p:cTn id="20" presetID="12" presetClass="entr" presetSubtype="1" fill="hold" nodeType="withEffect">
                                  <p:stCondLst>
                                    <p:cond delay="0"/>
                                  </p:stCondLst>
                                  <p:childTnLst>
                                    <p:set>
                                      <p:cBhvr>
                                        <p:cTn id="21" dur="1" fill="hold">
                                          <p:stCondLst>
                                            <p:cond delay="0"/>
                                          </p:stCondLst>
                                        </p:cTn>
                                        <p:tgtEl>
                                          <p:spTgt spid="56362"/>
                                        </p:tgtEl>
                                        <p:attrNameLst>
                                          <p:attrName>style.visibility</p:attrName>
                                        </p:attrNameLst>
                                      </p:cBhvr>
                                      <p:to>
                                        <p:strVal val="visible"/>
                                      </p:to>
                                    </p:set>
                                    <p:animEffect transition="in" filter="slide(fromTop)">
                                      <p:cBhvr>
                                        <p:cTn id="22" dur="500"/>
                                        <p:tgtEl>
                                          <p:spTgt spid="56362"/>
                                        </p:tgtEl>
                                      </p:cBhvr>
                                    </p:animEffect>
                                  </p:childTnLst>
                                </p:cTn>
                              </p:par>
                              <p:par>
                                <p:cTn id="23" presetID="12" presetClass="exit" presetSubtype="4" fill="hold" nodeType="withEffect">
                                  <p:stCondLst>
                                    <p:cond delay="1000"/>
                                  </p:stCondLst>
                                  <p:childTnLst>
                                    <p:animEffect transition="out" filter="slide(fromBottom)">
                                      <p:cBhvr>
                                        <p:cTn id="24" dur="500"/>
                                        <p:tgtEl>
                                          <p:spTgt spid="56362"/>
                                        </p:tgtEl>
                                      </p:cBhvr>
                                    </p:animEffect>
                                    <p:set>
                                      <p:cBhvr>
                                        <p:cTn id="25" dur="1" fill="hold">
                                          <p:stCondLst>
                                            <p:cond delay="499"/>
                                          </p:stCondLst>
                                        </p:cTn>
                                        <p:tgtEl>
                                          <p:spTgt spid="56362"/>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6377"/>
                                        </p:tgtEl>
                                        <p:attrNameLst>
                                          <p:attrName>style.visibility</p:attrName>
                                        </p:attrNameLst>
                                      </p:cBhvr>
                                      <p:to>
                                        <p:strVal val="visible"/>
                                      </p:to>
                                    </p:set>
                                    <p:animEffect transition="in" filter="slide(fromTop)">
                                      <p:cBhvr>
                                        <p:cTn id="28" dur="500"/>
                                        <p:tgtEl>
                                          <p:spTgt spid="56377"/>
                                        </p:tgtEl>
                                      </p:cBhvr>
                                    </p:animEffect>
                                  </p:childTnLst>
                                </p:cTn>
                              </p:par>
                              <p:par>
                                <p:cTn id="29" presetID="12" presetClass="exit" presetSubtype="4" fill="hold" nodeType="withEffect">
                                  <p:stCondLst>
                                    <p:cond delay="2000"/>
                                  </p:stCondLst>
                                  <p:childTnLst>
                                    <p:animEffect transition="out" filter="slide(fromBottom)">
                                      <p:cBhvr>
                                        <p:cTn id="30" dur="500"/>
                                        <p:tgtEl>
                                          <p:spTgt spid="56377"/>
                                        </p:tgtEl>
                                      </p:cBhvr>
                                    </p:animEffect>
                                    <p:set>
                                      <p:cBhvr>
                                        <p:cTn id="31" dur="1" fill="hold">
                                          <p:stCondLst>
                                            <p:cond delay="499"/>
                                          </p:stCondLst>
                                        </p:cTn>
                                        <p:tgtEl>
                                          <p:spTgt spid="56377"/>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6380"/>
                                        </p:tgtEl>
                                        <p:attrNameLst>
                                          <p:attrName>style.visibility</p:attrName>
                                        </p:attrNameLst>
                                      </p:cBhvr>
                                      <p:to>
                                        <p:strVal val="visible"/>
                                      </p:to>
                                    </p:set>
                                    <p:animEffect transition="in" filter="slide(fromTop)">
                                      <p:cBhvr>
                                        <p:cTn id="34" dur="500"/>
                                        <p:tgtEl>
                                          <p:spTgt spid="56380"/>
                                        </p:tgtEl>
                                      </p:cBhvr>
                                    </p:animEffect>
                                  </p:childTnLst>
                                </p:cTn>
                              </p:par>
                              <p:par>
                                <p:cTn id="35" presetID="12" presetClass="exit" presetSubtype="4" fill="hold" nodeType="withEffect">
                                  <p:stCondLst>
                                    <p:cond delay="3000"/>
                                  </p:stCondLst>
                                  <p:childTnLst>
                                    <p:animEffect transition="out" filter="slide(fromBottom)">
                                      <p:cBhvr>
                                        <p:cTn id="36" dur="500"/>
                                        <p:tgtEl>
                                          <p:spTgt spid="56380"/>
                                        </p:tgtEl>
                                      </p:cBhvr>
                                    </p:animEffect>
                                    <p:set>
                                      <p:cBhvr>
                                        <p:cTn id="37" dur="1" fill="hold">
                                          <p:stCondLst>
                                            <p:cond delay="499"/>
                                          </p:stCondLst>
                                        </p:cTn>
                                        <p:tgtEl>
                                          <p:spTgt spid="56380"/>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6383"/>
                                        </p:tgtEl>
                                        <p:attrNameLst>
                                          <p:attrName>style.visibility</p:attrName>
                                        </p:attrNameLst>
                                      </p:cBhvr>
                                      <p:to>
                                        <p:strVal val="visible"/>
                                      </p:to>
                                    </p:set>
                                    <p:animEffect transition="in" filter="slide(fromTop)">
                                      <p:cBhvr>
                                        <p:cTn id="40" dur="500"/>
                                        <p:tgtEl>
                                          <p:spTgt spid="56383"/>
                                        </p:tgtEl>
                                      </p:cBhvr>
                                    </p:animEffect>
                                  </p:childTnLst>
                                </p:cTn>
                              </p:par>
                              <p:par>
                                <p:cTn id="41" presetID="12" presetClass="exit" presetSubtype="4" fill="hold" nodeType="withEffect">
                                  <p:stCondLst>
                                    <p:cond delay="4000"/>
                                  </p:stCondLst>
                                  <p:childTnLst>
                                    <p:animEffect transition="out" filter="slide(fromBottom)">
                                      <p:cBhvr>
                                        <p:cTn id="42" dur="500"/>
                                        <p:tgtEl>
                                          <p:spTgt spid="56383"/>
                                        </p:tgtEl>
                                      </p:cBhvr>
                                    </p:animEffect>
                                    <p:set>
                                      <p:cBhvr>
                                        <p:cTn id="43" dur="1" fill="hold">
                                          <p:stCondLst>
                                            <p:cond delay="499"/>
                                          </p:stCondLst>
                                        </p:cTn>
                                        <p:tgtEl>
                                          <p:spTgt spid="56383"/>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6386"/>
                                        </p:tgtEl>
                                        <p:attrNameLst>
                                          <p:attrName>style.visibility</p:attrName>
                                        </p:attrNameLst>
                                      </p:cBhvr>
                                      <p:to>
                                        <p:strVal val="visible"/>
                                      </p:to>
                                    </p:set>
                                    <p:animEffect transition="in" filter="slide(fromTop)">
                                      <p:cBhvr>
                                        <p:cTn id="46" dur="500"/>
                                        <p:tgtEl>
                                          <p:spTgt spid="56386"/>
                                        </p:tgtEl>
                                      </p:cBhvr>
                                    </p:animEffect>
                                  </p:childTnLst>
                                </p:cTn>
                              </p:par>
                              <p:par>
                                <p:cTn id="47" presetID="12" presetClass="exit" presetSubtype="4" fill="hold" nodeType="withEffect">
                                  <p:stCondLst>
                                    <p:cond delay="5000"/>
                                  </p:stCondLst>
                                  <p:childTnLst>
                                    <p:animEffect transition="out" filter="slide(fromBottom)">
                                      <p:cBhvr>
                                        <p:cTn id="48" dur="500"/>
                                        <p:tgtEl>
                                          <p:spTgt spid="56386"/>
                                        </p:tgtEl>
                                      </p:cBhvr>
                                    </p:animEffect>
                                    <p:set>
                                      <p:cBhvr>
                                        <p:cTn id="49" dur="1" fill="hold">
                                          <p:stCondLst>
                                            <p:cond delay="499"/>
                                          </p:stCondLst>
                                        </p:cTn>
                                        <p:tgtEl>
                                          <p:spTgt spid="56386"/>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6389"/>
                                        </p:tgtEl>
                                        <p:attrNameLst>
                                          <p:attrName>style.visibility</p:attrName>
                                        </p:attrNameLst>
                                      </p:cBhvr>
                                      <p:to>
                                        <p:strVal val="visible"/>
                                      </p:to>
                                    </p:set>
                                    <p:animEffect transition="in" filter="slide(fromTop)">
                                      <p:cBhvr>
                                        <p:cTn id="52" dur="500"/>
                                        <p:tgtEl>
                                          <p:spTgt spid="56389"/>
                                        </p:tgtEl>
                                      </p:cBhvr>
                                    </p:animEffect>
                                  </p:childTnLst>
                                </p:cTn>
                              </p:par>
                              <p:par>
                                <p:cTn id="53" presetID="12" presetClass="exit" presetSubtype="4" fill="hold" nodeType="withEffect">
                                  <p:stCondLst>
                                    <p:cond delay="6000"/>
                                  </p:stCondLst>
                                  <p:childTnLst>
                                    <p:animEffect transition="out" filter="slide(fromBottom)">
                                      <p:cBhvr>
                                        <p:cTn id="54" dur="500"/>
                                        <p:tgtEl>
                                          <p:spTgt spid="56389"/>
                                        </p:tgtEl>
                                      </p:cBhvr>
                                    </p:animEffect>
                                    <p:set>
                                      <p:cBhvr>
                                        <p:cTn id="55" dur="1" fill="hold">
                                          <p:stCondLst>
                                            <p:cond delay="499"/>
                                          </p:stCondLst>
                                        </p:cTn>
                                        <p:tgtEl>
                                          <p:spTgt spid="56389"/>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6392"/>
                                        </p:tgtEl>
                                        <p:attrNameLst>
                                          <p:attrName>style.visibility</p:attrName>
                                        </p:attrNameLst>
                                      </p:cBhvr>
                                      <p:to>
                                        <p:strVal val="visible"/>
                                      </p:to>
                                    </p:set>
                                    <p:animEffect transition="in" filter="slide(fromTop)">
                                      <p:cBhvr>
                                        <p:cTn id="58" dur="500"/>
                                        <p:tgtEl>
                                          <p:spTgt spid="56392"/>
                                        </p:tgtEl>
                                      </p:cBhvr>
                                    </p:animEffect>
                                  </p:childTnLst>
                                </p:cTn>
                              </p:par>
                              <p:par>
                                <p:cTn id="59" presetID="12" presetClass="exit" presetSubtype="4" fill="hold" nodeType="withEffect">
                                  <p:stCondLst>
                                    <p:cond delay="7000"/>
                                  </p:stCondLst>
                                  <p:childTnLst>
                                    <p:animEffect transition="out" filter="slide(fromBottom)">
                                      <p:cBhvr>
                                        <p:cTn id="60" dur="500"/>
                                        <p:tgtEl>
                                          <p:spTgt spid="56392"/>
                                        </p:tgtEl>
                                      </p:cBhvr>
                                    </p:animEffect>
                                    <p:set>
                                      <p:cBhvr>
                                        <p:cTn id="61" dur="1" fill="hold">
                                          <p:stCondLst>
                                            <p:cond delay="499"/>
                                          </p:stCondLst>
                                        </p:cTn>
                                        <p:tgtEl>
                                          <p:spTgt spid="56392"/>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6395"/>
                                        </p:tgtEl>
                                        <p:attrNameLst>
                                          <p:attrName>style.visibility</p:attrName>
                                        </p:attrNameLst>
                                      </p:cBhvr>
                                      <p:to>
                                        <p:strVal val="visible"/>
                                      </p:to>
                                    </p:set>
                                    <p:animEffect transition="in" filter="slide(fromTop)">
                                      <p:cBhvr>
                                        <p:cTn id="64" dur="500"/>
                                        <p:tgtEl>
                                          <p:spTgt spid="56395"/>
                                        </p:tgtEl>
                                      </p:cBhvr>
                                    </p:animEffect>
                                  </p:childTnLst>
                                </p:cTn>
                              </p:par>
                              <p:par>
                                <p:cTn id="65" presetID="12" presetClass="exit" presetSubtype="4" fill="hold" nodeType="withEffect">
                                  <p:stCondLst>
                                    <p:cond delay="8000"/>
                                  </p:stCondLst>
                                  <p:childTnLst>
                                    <p:animEffect transition="out" filter="slide(fromBottom)">
                                      <p:cBhvr>
                                        <p:cTn id="66" dur="500"/>
                                        <p:tgtEl>
                                          <p:spTgt spid="56395"/>
                                        </p:tgtEl>
                                      </p:cBhvr>
                                    </p:animEffect>
                                    <p:set>
                                      <p:cBhvr>
                                        <p:cTn id="67" dur="1" fill="hold">
                                          <p:stCondLst>
                                            <p:cond delay="499"/>
                                          </p:stCondLst>
                                        </p:cTn>
                                        <p:tgtEl>
                                          <p:spTgt spid="56395"/>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6398"/>
                                        </p:tgtEl>
                                        <p:attrNameLst>
                                          <p:attrName>style.visibility</p:attrName>
                                        </p:attrNameLst>
                                      </p:cBhvr>
                                      <p:to>
                                        <p:strVal val="visible"/>
                                      </p:to>
                                    </p:set>
                                    <p:animEffect transition="in" filter="slide(fromTop)">
                                      <p:cBhvr>
                                        <p:cTn id="70" dur="500"/>
                                        <p:tgtEl>
                                          <p:spTgt spid="56398"/>
                                        </p:tgtEl>
                                      </p:cBhvr>
                                    </p:animEffect>
                                  </p:childTnLst>
                                </p:cTn>
                              </p:par>
                              <p:par>
                                <p:cTn id="71" presetID="12" presetClass="exit" presetSubtype="4" fill="hold" nodeType="withEffect">
                                  <p:stCondLst>
                                    <p:cond delay="9000"/>
                                  </p:stCondLst>
                                  <p:childTnLst>
                                    <p:animEffect transition="out" filter="slide(fromBottom)">
                                      <p:cBhvr>
                                        <p:cTn id="72" dur="500"/>
                                        <p:tgtEl>
                                          <p:spTgt spid="56398"/>
                                        </p:tgtEl>
                                      </p:cBhvr>
                                    </p:animEffect>
                                    <p:set>
                                      <p:cBhvr>
                                        <p:cTn id="73" dur="1" fill="hold">
                                          <p:stCondLst>
                                            <p:cond delay="499"/>
                                          </p:stCondLst>
                                        </p:cTn>
                                        <p:tgtEl>
                                          <p:spTgt spid="56398"/>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6410"/>
                                        </p:tgtEl>
                                        <p:attrNameLst>
                                          <p:attrName>style.visibility</p:attrName>
                                        </p:attrNameLst>
                                      </p:cBhvr>
                                      <p:to>
                                        <p:strVal val="visible"/>
                                      </p:to>
                                    </p:set>
                                    <p:animEffect transition="in" filter="slide(fromTop)">
                                      <p:cBhvr>
                                        <p:cTn id="76" dur="500"/>
                                        <p:tgtEl>
                                          <p:spTgt spid="56410"/>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6416"/>
                                        </p:tgtEl>
                                        <p:attrNameLst>
                                          <p:attrName>style.visibility</p:attrName>
                                        </p:attrNameLst>
                                      </p:cBhvr>
                                      <p:to>
                                        <p:strVal val="visible"/>
                                      </p:to>
                                    </p:set>
                                    <p:animEffect transition="in" filter="slide(fromTop)">
                                      <p:cBhvr>
                                        <p:cTn id="79" dur="500"/>
                                        <p:tgtEl>
                                          <p:spTgt spid="56416"/>
                                        </p:tgtEl>
                                      </p:cBhvr>
                                    </p:animEffect>
                                  </p:childTnLst>
                                </p:cTn>
                              </p:par>
                              <p:par>
                                <p:cTn id="80" presetID="12" presetClass="exit" presetSubtype="4" fill="hold" nodeType="withEffect">
                                  <p:stCondLst>
                                    <p:cond delay="10000"/>
                                  </p:stCondLst>
                                  <p:childTnLst>
                                    <p:animEffect transition="out" filter="slide(fromBottom)">
                                      <p:cBhvr>
                                        <p:cTn id="81" dur="500"/>
                                        <p:tgtEl>
                                          <p:spTgt spid="56410"/>
                                        </p:tgtEl>
                                      </p:cBhvr>
                                    </p:animEffect>
                                    <p:set>
                                      <p:cBhvr>
                                        <p:cTn id="82" dur="1" fill="hold">
                                          <p:stCondLst>
                                            <p:cond delay="499"/>
                                          </p:stCondLst>
                                        </p:cTn>
                                        <p:tgtEl>
                                          <p:spTgt spid="56410"/>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6401"/>
                                        </p:tgtEl>
                                      </p:cBhvr>
                                    </p:animEffect>
                                    <p:set>
                                      <p:cBhvr>
                                        <p:cTn id="85" dur="1" fill="hold">
                                          <p:stCondLst>
                                            <p:cond delay="499"/>
                                          </p:stCondLst>
                                        </p:cTn>
                                        <p:tgtEl>
                                          <p:spTgt spid="56401"/>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6413"/>
                                        </p:tgtEl>
                                        <p:attrNameLst>
                                          <p:attrName>style.visibility</p:attrName>
                                        </p:attrNameLst>
                                      </p:cBhvr>
                                      <p:to>
                                        <p:strVal val="visible"/>
                                      </p:to>
                                    </p:set>
                                    <p:animEffect transition="in" filter="slide(fromTop)">
                                      <p:cBhvr>
                                        <p:cTn id="88" dur="500"/>
                                        <p:tgtEl>
                                          <p:spTgt spid="56413"/>
                                        </p:tgtEl>
                                      </p:cBhvr>
                                    </p:animEffect>
                                  </p:childTnLst>
                                </p:cTn>
                              </p:par>
                              <p:par>
                                <p:cTn id="89" presetID="12" presetClass="exit" presetSubtype="4" fill="hold" nodeType="withEffect">
                                  <p:stCondLst>
                                    <p:cond delay="11000"/>
                                  </p:stCondLst>
                                  <p:childTnLst>
                                    <p:animEffect transition="out" filter="slide(fromBottom)">
                                      <p:cBhvr>
                                        <p:cTn id="90" dur="500"/>
                                        <p:tgtEl>
                                          <p:spTgt spid="56416"/>
                                        </p:tgtEl>
                                      </p:cBhvr>
                                    </p:animEffect>
                                    <p:set>
                                      <p:cBhvr>
                                        <p:cTn id="91" dur="1" fill="hold">
                                          <p:stCondLst>
                                            <p:cond delay="499"/>
                                          </p:stCondLst>
                                        </p:cTn>
                                        <p:tgtEl>
                                          <p:spTgt spid="56416"/>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6419"/>
                                        </p:tgtEl>
                                        <p:attrNameLst>
                                          <p:attrName>style.visibility</p:attrName>
                                        </p:attrNameLst>
                                      </p:cBhvr>
                                      <p:to>
                                        <p:strVal val="visible"/>
                                      </p:to>
                                    </p:set>
                                    <p:animEffect transition="in" filter="slide(fromTop)">
                                      <p:cBhvr>
                                        <p:cTn id="94" dur="500"/>
                                        <p:tgtEl>
                                          <p:spTgt spid="56419"/>
                                        </p:tgtEl>
                                      </p:cBhvr>
                                    </p:animEffect>
                                  </p:childTnLst>
                                </p:cTn>
                              </p:par>
                              <p:par>
                                <p:cTn id="95" presetID="12" presetClass="exit" presetSubtype="4" fill="hold" nodeType="withEffect">
                                  <p:stCondLst>
                                    <p:cond delay="12000"/>
                                  </p:stCondLst>
                                  <p:childTnLst>
                                    <p:animEffect transition="out" filter="slide(fromBottom)">
                                      <p:cBhvr>
                                        <p:cTn id="96" dur="500"/>
                                        <p:tgtEl>
                                          <p:spTgt spid="56419"/>
                                        </p:tgtEl>
                                      </p:cBhvr>
                                    </p:animEffect>
                                    <p:set>
                                      <p:cBhvr>
                                        <p:cTn id="97" dur="1" fill="hold">
                                          <p:stCondLst>
                                            <p:cond delay="499"/>
                                          </p:stCondLst>
                                        </p:cTn>
                                        <p:tgtEl>
                                          <p:spTgt spid="56419"/>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6422"/>
                                        </p:tgtEl>
                                        <p:attrNameLst>
                                          <p:attrName>style.visibility</p:attrName>
                                        </p:attrNameLst>
                                      </p:cBhvr>
                                      <p:to>
                                        <p:strVal val="visible"/>
                                      </p:to>
                                    </p:set>
                                    <p:animEffect transition="in" filter="slide(fromTop)">
                                      <p:cBhvr>
                                        <p:cTn id="100" dur="500"/>
                                        <p:tgtEl>
                                          <p:spTgt spid="56422"/>
                                        </p:tgtEl>
                                      </p:cBhvr>
                                    </p:animEffect>
                                  </p:childTnLst>
                                </p:cTn>
                              </p:par>
                              <p:par>
                                <p:cTn id="101" presetID="12" presetClass="exit" presetSubtype="4" fill="hold" nodeType="withEffect">
                                  <p:stCondLst>
                                    <p:cond delay="13000"/>
                                  </p:stCondLst>
                                  <p:childTnLst>
                                    <p:animEffect transition="out" filter="slide(fromBottom)">
                                      <p:cBhvr>
                                        <p:cTn id="102" dur="500"/>
                                        <p:tgtEl>
                                          <p:spTgt spid="56422"/>
                                        </p:tgtEl>
                                      </p:cBhvr>
                                    </p:animEffect>
                                    <p:set>
                                      <p:cBhvr>
                                        <p:cTn id="103" dur="1" fill="hold">
                                          <p:stCondLst>
                                            <p:cond delay="499"/>
                                          </p:stCondLst>
                                        </p:cTn>
                                        <p:tgtEl>
                                          <p:spTgt spid="56422"/>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6425"/>
                                        </p:tgtEl>
                                        <p:attrNameLst>
                                          <p:attrName>style.visibility</p:attrName>
                                        </p:attrNameLst>
                                      </p:cBhvr>
                                      <p:to>
                                        <p:strVal val="visible"/>
                                      </p:to>
                                    </p:set>
                                    <p:animEffect transition="in" filter="slide(fromTop)">
                                      <p:cBhvr>
                                        <p:cTn id="106" dur="500"/>
                                        <p:tgtEl>
                                          <p:spTgt spid="56425"/>
                                        </p:tgtEl>
                                      </p:cBhvr>
                                    </p:animEffect>
                                  </p:childTnLst>
                                </p:cTn>
                              </p:par>
                              <p:par>
                                <p:cTn id="107" presetID="12" presetClass="exit" presetSubtype="4" fill="hold" nodeType="withEffect">
                                  <p:stCondLst>
                                    <p:cond delay="14000"/>
                                  </p:stCondLst>
                                  <p:childTnLst>
                                    <p:animEffect transition="out" filter="slide(fromBottom)">
                                      <p:cBhvr>
                                        <p:cTn id="108" dur="500"/>
                                        <p:tgtEl>
                                          <p:spTgt spid="56425"/>
                                        </p:tgtEl>
                                      </p:cBhvr>
                                    </p:animEffect>
                                    <p:set>
                                      <p:cBhvr>
                                        <p:cTn id="109" dur="1" fill="hold">
                                          <p:stCondLst>
                                            <p:cond delay="499"/>
                                          </p:stCondLst>
                                        </p:cTn>
                                        <p:tgtEl>
                                          <p:spTgt spid="56425"/>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6428"/>
                                        </p:tgtEl>
                                        <p:attrNameLst>
                                          <p:attrName>style.visibility</p:attrName>
                                        </p:attrNameLst>
                                      </p:cBhvr>
                                      <p:to>
                                        <p:strVal val="visible"/>
                                      </p:to>
                                    </p:set>
                                    <p:animEffect transition="in" filter="slide(fromTop)">
                                      <p:cBhvr>
                                        <p:cTn id="112" dur="500"/>
                                        <p:tgtEl>
                                          <p:spTgt spid="56428"/>
                                        </p:tgtEl>
                                      </p:cBhvr>
                                    </p:animEffect>
                                  </p:childTnLst>
                                </p:cTn>
                              </p:par>
                              <p:par>
                                <p:cTn id="113" presetID="12" presetClass="exit" presetSubtype="4" fill="hold" nodeType="withEffect">
                                  <p:stCondLst>
                                    <p:cond delay="15000"/>
                                  </p:stCondLst>
                                  <p:childTnLst>
                                    <p:animEffect transition="out" filter="slide(fromBottom)">
                                      <p:cBhvr>
                                        <p:cTn id="114" dur="500"/>
                                        <p:tgtEl>
                                          <p:spTgt spid="56428"/>
                                        </p:tgtEl>
                                      </p:cBhvr>
                                    </p:animEffect>
                                    <p:set>
                                      <p:cBhvr>
                                        <p:cTn id="115" dur="1" fill="hold">
                                          <p:stCondLst>
                                            <p:cond delay="499"/>
                                          </p:stCondLst>
                                        </p:cTn>
                                        <p:tgtEl>
                                          <p:spTgt spid="56428"/>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6431"/>
                                        </p:tgtEl>
                                        <p:attrNameLst>
                                          <p:attrName>style.visibility</p:attrName>
                                        </p:attrNameLst>
                                      </p:cBhvr>
                                      <p:to>
                                        <p:strVal val="visible"/>
                                      </p:to>
                                    </p:set>
                                    <p:animEffect transition="in" filter="slide(fromTop)">
                                      <p:cBhvr>
                                        <p:cTn id="118" dur="500"/>
                                        <p:tgtEl>
                                          <p:spTgt spid="56431"/>
                                        </p:tgtEl>
                                      </p:cBhvr>
                                    </p:animEffect>
                                  </p:childTnLst>
                                </p:cTn>
                              </p:par>
                              <p:par>
                                <p:cTn id="119" presetID="12" presetClass="exit" presetSubtype="4" fill="hold" nodeType="withEffect">
                                  <p:stCondLst>
                                    <p:cond delay="16000"/>
                                  </p:stCondLst>
                                  <p:childTnLst>
                                    <p:animEffect transition="out" filter="slide(fromBottom)">
                                      <p:cBhvr>
                                        <p:cTn id="120" dur="500"/>
                                        <p:tgtEl>
                                          <p:spTgt spid="56431"/>
                                        </p:tgtEl>
                                      </p:cBhvr>
                                    </p:animEffect>
                                    <p:set>
                                      <p:cBhvr>
                                        <p:cTn id="121" dur="1" fill="hold">
                                          <p:stCondLst>
                                            <p:cond delay="499"/>
                                          </p:stCondLst>
                                        </p:cTn>
                                        <p:tgtEl>
                                          <p:spTgt spid="56431"/>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6434"/>
                                        </p:tgtEl>
                                        <p:attrNameLst>
                                          <p:attrName>style.visibility</p:attrName>
                                        </p:attrNameLst>
                                      </p:cBhvr>
                                      <p:to>
                                        <p:strVal val="visible"/>
                                      </p:to>
                                    </p:set>
                                    <p:animEffect transition="in" filter="slide(fromTop)">
                                      <p:cBhvr>
                                        <p:cTn id="124" dur="500"/>
                                        <p:tgtEl>
                                          <p:spTgt spid="56434"/>
                                        </p:tgtEl>
                                      </p:cBhvr>
                                    </p:animEffect>
                                  </p:childTnLst>
                                </p:cTn>
                              </p:par>
                              <p:par>
                                <p:cTn id="125" presetID="12" presetClass="exit" presetSubtype="4" fill="hold" nodeType="withEffect">
                                  <p:stCondLst>
                                    <p:cond delay="17000"/>
                                  </p:stCondLst>
                                  <p:childTnLst>
                                    <p:animEffect transition="out" filter="slide(fromBottom)">
                                      <p:cBhvr>
                                        <p:cTn id="126" dur="500"/>
                                        <p:tgtEl>
                                          <p:spTgt spid="56434"/>
                                        </p:tgtEl>
                                      </p:cBhvr>
                                    </p:animEffect>
                                    <p:set>
                                      <p:cBhvr>
                                        <p:cTn id="127" dur="1" fill="hold">
                                          <p:stCondLst>
                                            <p:cond delay="499"/>
                                          </p:stCondLst>
                                        </p:cTn>
                                        <p:tgtEl>
                                          <p:spTgt spid="56434"/>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6437"/>
                                        </p:tgtEl>
                                        <p:attrNameLst>
                                          <p:attrName>style.visibility</p:attrName>
                                        </p:attrNameLst>
                                      </p:cBhvr>
                                      <p:to>
                                        <p:strVal val="visible"/>
                                      </p:to>
                                    </p:set>
                                    <p:animEffect transition="in" filter="slide(fromTop)">
                                      <p:cBhvr>
                                        <p:cTn id="130" dur="500"/>
                                        <p:tgtEl>
                                          <p:spTgt spid="56437"/>
                                        </p:tgtEl>
                                      </p:cBhvr>
                                    </p:animEffect>
                                  </p:childTnLst>
                                </p:cTn>
                              </p:par>
                              <p:par>
                                <p:cTn id="131" presetID="12" presetClass="exit" presetSubtype="4" fill="hold" nodeType="withEffect">
                                  <p:stCondLst>
                                    <p:cond delay="18000"/>
                                  </p:stCondLst>
                                  <p:childTnLst>
                                    <p:animEffect transition="out" filter="slide(fromBottom)">
                                      <p:cBhvr>
                                        <p:cTn id="132" dur="500"/>
                                        <p:tgtEl>
                                          <p:spTgt spid="56437"/>
                                        </p:tgtEl>
                                      </p:cBhvr>
                                    </p:animEffect>
                                    <p:set>
                                      <p:cBhvr>
                                        <p:cTn id="133" dur="1" fill="hold">
                                          <p:stCondLst>
                                            <p:cond delay="499"/>
                                          </p:stCondLst>
                                        </p:cTn>
                                        <p:tgtEl>
                                          <p:spTgt spid="56437"/>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6440"/>
                                        </p:tgtEl>
                                        <p:attrNameLst>
                                          <p:attrName>style.visibility</p:attrName>
                                        </p:attrNameLst>
                                      </p:cBhvr>
                                      <p:to>
                                        <p:strVal val="visible"/>
                                      </p:to>
                                    </p:set>
                                    <p:animEffect transition="in" filter="slide(fromTop)">
                                      <p:cBhvr>
                                        <p:cTn id="136" dur="500"/>
                                        <p:tgtEl>
                                          <p:spTgt spid="56440"/>
                                        </p:tgtEl>
                                      </p:cBhvr>
                                    </p:animEffect>
                                  </p:childTnLst>
                                </p:cTn>
                              </p:par>
                              <p:par>
                                <p:cTn id="137" presetID="12" presetClass="exit" presetSubtype="4" fill="hold" nodeType="withEffect">
                                  <p:stCondLst>
                                    <p:cond delay="19000"/>
                                  </p:stCondLst>
                                  <p:childTnLst>
                                    <p:animEffect transition="out" filter="slide(fromBottom)">
                                      <p:cBhvr>
                                        <p:cTn id="138" dur="500"/>
                                        <p:tgtEl>
                                          <p:spTgt spid="56440"/>
                                        </p:tgtEl>
                                      </p:cBhvr>
                                    </p:animEffect>
                                    <p:set>
                                      <p:cBhvr>
                                        <p:cTn id="139" dur="1" fill="hold">
                                          <p:stCondLst>
                                            <p:cond delay="499"/>
                                          </p:stCondLst>
                                        </p:cTn>
                                        <p:tgtEl>
                                          <p:spTgt spid="56440"/>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6443"/>
                                        </p:tgtEl>
                                        <p:attrNameLst>
                                          <p:attrName>style.visibility</p:attrName>
                                        </p:attrNameLst>
                                      </p:cBhvr>
                                      <p:to>
                                        <p:strVal val="visible"/>
                                      </p:to>
                                    </p:set>
                                    <p:animEffect transition="in" filter="slide(fromTop)">
                                      <p:cBhvr>
                                        <p:cTn id="142" dur="500"/>
                                        <p:tgtEl>
                                          <p:spTgt spid="56443"/>
                                        </p:tgtEl>
                                      </p:cBhvr>
                                    </p:animEffect>
                                  </p:childTnLst>
                                </p:cTn>
                              </p:par>
                              <p:par>
                                <p:cTn id="143" presetID="12" presetClass="exit" presetSubtype="4" fill="hold" nodeType="withEffect">
                                  <p:stCondLst>
                                    <p:cond delay="20000"/>
                                  </p:stCondLst>
                                  <p:childTnLst>
                                    <p:animEffect transition="out" filter="slide(fromBottom)">
                                      <p:cBhvr>
                                        <p:cTn id="144" dur="500"/>
                                        <p:tgtEl>
                                          <p:spTgt spid="56443"/>
                                        </p:tgtEl>
                                      </p:cBhvr>
                                    </p:animEffect>
                                    <p:set>
                                      <p:cBhvr>
                                        <p:cTn id="145" dur="1" fill="hold">
                                          <p:stCondLst>
                                            <p:cond delay="499"/>
                                          </p:stCondLst>
                                        </p:cTn>
                                        <p:tgtEl>
                                          <p:spTgt spid="56443"/>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6413"/>
                                        </p:tgtEl>
                                      </p:cBhvr>
                                    </p:animEffect>
                                    <p:set>
                                      <p:cBhvr>
                                        <p:cTn id="148" dur="1" fill="hold">
                                          <p:stCondLst>
                                            <p:cond delay="499"/>
                                          </p:stCondLst>
                                        </p:cTn>
                                        <p:tgtEl>
                                          <p:spTgt spid="56413"/>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6446"/>
                                        </p:tgtEl>
                                        <p:attrNameLst>
                                          <p:attrName>style.visibility</p:attrName>
                                        </p:attrNameLst>
                                      </p:cBhvr>
                                      <p:to>
                                        <p:strVal val="visible"/>
                                      </p:to>
                                    </p:set>
                                    <p:animEffect transition="in" filter="slide(fromTop)">
                                      <p:cBhvr>
                                        <p:cTn id="151" dur="500"/>
                                        <p:tgtEl>
                                          <p:spTgt spid="56446"/>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6449"/>
                                        </p:tgtEl>
                                        <p:attrNameLst>
                                          <p:attrName>style.visibility</p:attrName>
                                        </p:attrNameLst>
                                      </p:cBhvr>
                                      <p:to>
                                        <p:strVal val="visible"/>
                                      </p:to>
                                    </p:set>
                                    <p:animEffect transition="in" filter="slide(fromTop)">
                                      <p:cBhvr>
                                        <p:cTn id="154" dur="500"/>
                                        <p:tgtEl>
                                          <p:spTgt spid="56449"/>
                                        </p:tgtEl>
                                      </p:cBhvr>
                                    </p:animEffect>
                                  </p:childTnLst>
                                </p:cTn>
                              </p:par>
                              <p:par>
                                <p:cTn id="155" presetID="12" presetClass="exit" presetSubtype="4" fill="hold" nodeType="withEffect">
                                  <p:stCondLst>
                                    <p:cond delay="21000"/>
                                  </p:stCondLst>
                                  <p:childTnLst>
                                    <p:animEffect transition="out" filter="slide(fromBottom)">
                                      <p:cBhvr>
                                        <p:cTn id="156" dur="500"/>
                                        <p:tgtEl>
                                          <p:spTgt spid="56449"/>
                                        </p:tgtEl>
                                      </p:cBhvr>
                                    </p:animEffect>
                                    <p:set>
                                      <p:cBhvr>
                                        <p:cTn id="157" dur="1" fill="hold">
                                          <p:stCondLst>
                                            <p:cond delay="499"/>
                                          </p:stCondLst>
                                        </p:cTn>
                                        <p:tgtEl>
                                          <p:spTgt spid="56449"/>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6452"/>
                                        </p:tgtEl>
                                        <p:attrNameLst>
                                          <p:attrName>style.visibility</p:attrName>
                                        </p:attrNameLst>
                                      </p:cBhvr>
                                      <p:to>
                                        <p:strVal val="visible"/>
                                      </p:to>
                                    </p:set>
                                    <p:animEffect transition="in" filter="slide(fromTop)">
                                      <p:cBhvr>
                                        <p:cTn id="160" dur="500"/>
                                        <p:tgtEl>
                                          <p:spTgt spid="56452"/>
                                        </p:tgtEl>
                                      </p:cBhvr>
                                    </p:animEffect>
                                  </p:childTnLst>
                                </p:cTn>
                              </p:par>
                              <p:par>
                                <p:cTn id="161" presetID="12" presetClass="exit" presetSubtype="4" fill="hold" nodeType="withEffect">
                                  <p:stCondLst>
                                    <p:cond delay="22000"/>
                                  </p:stCondLst>
                                  <p:childTnLst>
                                    <p:animEffect transition="out" filter="slide(fromBottom)">
                                      <p:cBhvr>
                                        <p:cTn id="162" dur="500"/>
                                        <p:tgtEl>
                                          <p:spTgt spid="56452"/>
                                        </p:tgtEl>
                                      </p:cBhvr>
                                    </p:animEffect>
                                    <p:set>
                                      <p:cBhvr>
                                        <p:cTn id="163" dur="1" fill="hold">
                                          <p:stCondLst>
                                            <p:cond delay="499"/>
                                          </p:stCondLst>
                                        </p:cTn>
                                        <p:tgtEl>
                                          <p:spTgt spid="56452"/>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6455"/>
                                        </p:tgtEl>
                                        <p:attrNameLst>
                                          <p:attrName>style.visibility</p:attrName>
                                        </p:attrNameLst>
                                      </p:cBhvr>
                                      <p:to>
                                        <p:strVal val="visible"/>
                                      </p:to>
                                    </p:set>
                                    <p:animEffect transition="in" filter="slide(fromTop)">
                                      <p:cBhvr>
                                        <p:cTn id="166" dur="500"/>
                                        <p:tgtEl>
                                          <p:spTgt spid="56455"/>
                                        </p:tgtEl>
                                      </p:cBhvr>
                                    </p:animEffect>
                                  </p:childTnLst>
                                </p:cTn>
                              </p:par>
                              <p:par>
                                <p:cTn id="167" presetID="12" presetClass="exit" presetSubtype="4" fill="hold" nodeType="withEffect">
                                  <p:stCondLst>
                                    <p:cond delay="23000"/>
                                  </p:stCondLst>
                                  <p:childTnLst>
                                    <p:animEffect transition="out" filter="slide(fromBottom)">
                                      <p:cBhvr>
                                        <p:cTn id="168" dur="500"/>
                                        <p:tgtEl>
                                          <p:spTgt spid="56455"/>
                                        </p:tgtEl>
                                      </p:cBhvr>
                                    </p:animEffect>
                                    <p:set>
                                      <p:cBhvr>
                                        <p:cTn id="169" dur="1" fill="hold">
                                          <p:stCondLst>
                                            <p:cond delay="499"/>
                                          </p:stCondLst>
                                        </p:cTn>
                                        <p:tgtEl>
                                          <p:spTgt spid="56455"/>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6458"/>
                                        </p:tgtEl>
                                        <p:attrNameLst>
                                          <p:attrName>style.visibility</p:attrName>
                                        </p:attrNameLst>
                                      </p:cBhvr>
                                      <p:to>
                                        <p:strVal val="visible"/>
                                      </p:to>
                                    </p:set>
                                    <p:animEffect transition="in" filter="slide(fromTop)">
                                      <p:cBhvr>
                                        <p:cTn id="172" dur="500"/>
                                        <p:tgtEl>
                                          <p:spTgt spid="56458"/>
                                        </p:tgtEl>
                                      </p:cBhvr>
                                    </p:animEffect>
                                  </p:childTnLst>
                                </p:cTn>
                              </p:par>
                              <p:par>
                                <p:cTn id="173" presetID="12" presetClass="exit" presetSubtype="4" fill="hold" nodeType="withEffect">
                                  <p:stCondLst>
                                    <p:cond delay="24000"/>
                                  </p:stCondLst>
                                  <p:childTnLst>
                                    <p:animEffect transition="out" filter="slide(fromBottom)">
                                      <p:cBhvr>
                                        <p:cTn id="174" dur="500"/>
                                        <p:tgtEl>
                                          <p:spTgt spid="56458"/>
                                        </p:tgtEl>
                                      </p:cBhvr>
                                    </p:animEffect>
                                    <p:set>
                                      <p:cBhvr>
                                        <p:cTn id="175" dur="1" fill="hold">
                                          <p:stCondLst>
                                            <p:cond delay="499"/>
                                          </p:stCondLst>
                                        </p:cTn>
                                        <p:tgtEl>
                                          <p:spTgt spid="56458"/>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6461"/>
                                        </p:tgtEl>
                                        <p:attrNameLst>
                                          <p:attrName>style.visibility</p:attrName>
                                        </p:attrNameLst>
                                      </p:cBhvr>
                                      <p:to>
                                        <p:strVal val="visible"/>
                                      </p:to>
                                    </p:set>
                                    <p:animEffect transition="in" filter="slide(fromTop)">
                                      <p:cBhvr>
                                        <p:cTn id="178" dur="500"/>
                                        <p:tgtEl>
                                          <p:spTgt spid="56461"/>
                                        </p:tgtEl>
                                      </p:cBhvr>
                                    </p:animEffect>
                                  </p:childTnLst>
                                </p:cTn>
                              </p:par>
                              <p:par>
                                <p:cTn id="179" presetID="12" presetClass="exit" presetSubtype="4" fill="hold" nodeType="withEffect">
                                  <p:stCondLst>
                                    <p:cond delay="25000"/>
                                  </p:stCondLst>
                                  <p:childTnLst>
                                    <p:animEffect transition="out" filter="slide(fromBottom)">
                                      <p:cBhvr>
                                        <p:cTn id="180" dur="500"/>
                                        <p:tgtEl>
                                          <p:spTgt spid="56461"/>
                                        </p:tgtEl>
                                      </p:cBhvr>
                                    </p:animEffect>
                                    <p:set>
                                      <p:cBhvr>
                                        <p:cTn id="181" dur="1" fill="hold">
                                          <p:stCondLst>
                                            <p:cond delay="499"/>
                                          </p:stCondLst>
                                        </p:cTn>
                                        <p:tgtEl>
                                          <p:spTgt spid="56461"/>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6464"/>
                                        </p:tgtEl>
                                        <p:attrNameLst>
                                          <p:attrName>style.visibility</p:attrName>
                                        </p:attrNameLst>
                                      </p:cBhvr>
                                      <p:to>
                                        <p:strVal val="visible"/>
                                      </p:to>
                                    </p:set>
                                    <p:animEffect transition="in" filter="slide(fromTop)">
                                      <p:cBhvr>
                                        <p:cTn id="184" dur="500"/>
                                        <p:tgtEl>
                                          <p:spTgt spid="56464"/>
                                        </p:tgtEl>
                                      </p:cBhvr>
                                    </p:animEffect>
                                  </p:childTnLst>
                                </p:cTn>
                              </p:par>
                              <p:par>
                                <p:cTn id="185" presetID="12" presetClass="exit" presetSubtype="4" fill="hold" nodeType="withEffect">
                                  <p:stCondLst>
                                    <p:cond delay="26000"/>
                                  </p:stCondLst>
                                  <p:childTnLst>
                                    <p:animEffect transition="out" filter="slide(fromBottom)">
                                      <p:cBhvr>
                                        <p:cTn id="186" dur="500"/>
                                        <p:tgtEl>
                                          <p:spTgt spid="56464"/>
                                        </p:tgtEl>
                                      </p:cBhvr>
                                    </p:animEffect>
                                    <p:set>
                                      <p:cBhvr>
                                        <p:cTn id="187" dur="1" fill="hold">
                                          <p:stCondLst>
                                            <p:cond delay="499"/>
                                          </p:stCondLst>
                                        </p:cTn>
                                        <p:tgtEl>
                                          <p:spTgt spid="56464"/>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6467"/>
                                        </p:tgtEl>
                                        <p:attrNameLst>
                                          <p:attrName>style.visibility</p:attrName>
                                        </p:attrNameLst>
                                      </p:cBhvr>
                                      <p:to>
                                        <p:strVal val="visible"/>
                                      </p:to>
                                    </p:set>
                                    <p:animEffect transition="in" filter="slide(fromTop)">
                                      <p:cBhvr>
                                        <p:cTn id="190" dur="500"/>
                                        <p:tgtEl>
                                          <p:spTgt spid="56467"/>
                                        </p:tgtEl>
                                      </p:cBhvr>
                                    </p:animEffect>
                                  </p:childTnLst>
                                </p:cTn>
                              </p:par>
                              <p:par>
                                <p:cTn id="191" presetID="12" presetClass="exit" presetSubtype="4" fill="hold" nodeType="withEffect">
                                  <p:stCondLst>
                                    <p:cond delay="27000"/>
                                  </p:stCondLst>
                                  <p:childTnLst>
                                    <p:animEffect transition="out" filter="slide(fromBottom)">
                                      <p:cBhvr>
                                        <p:cTn id="192" dur="500"/>
                                        <p:tgtEl>
                                          <p:spTgt spid="56467"/>
                                        </p:tgtEl>
                                      </p:cBhvr>
                                    </p:animEffect>
                                    <p:set>
                                      <p:cBhvr>
                                        <p:cTn id="193" dur="1" fill="hold">
                                          <p:stCondLst>
                                            <p:cond delay="499"/>
                                          </p:stCondLst>
                                        </p:cTn>
                                        <p:tgtEl>
                                          <p:spTgt spid="56467"/>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6470"/>
                                        </p:tgtEl>
                                        <p:attrNameLst>
                                          <p:attrName>style.visibility</p:attrName>
                                        </p:attrNameLst>
                                      </p:cBhvr>
                                      <p:to>
                                        <p:strVal val="visible"/>
                                      </p:to>
                                    </p:set>
                                    <p:animEffect transition="in" filter="slide(fromTop)">
                                      <p:cBhvr>
                                        <p:cTn id="196" dur="500"/>
                                        <p:tgtEl>
                                          <p:spTgt spid="56470"/>
                                        </p:tgtEl>
                                      </p:cBhvr>
                                    </p:animEffect>
                                  </p:childTnLst>
                                </p:cTn>
                              </p:par>
                              <p:par>
                                <p:cTn id="197" presetID="12" presetClass="exit" presetSubtype="4" fill="hold" nodeType="withEffect">
                                  <p:stCondLst>
                                    <p:cond delay="28000"/>
                                  </p:stCondLst>
                                  <p:childTnLst>
                                    <p:animEffect transition="out" filter="slide(fromBottom)">
                                      <p:cBhvr>
                                        <p:cTn id="198" dur="500"/>
                                        <p:tgtEl>
                                          <p:spTgt spid="56470"/>
                                        </p:tgtEl>
                                      </p:cBhvr>
                                    </p:animEffect>
                                    <p:set>
                                      <p:cBhvr>
                                        <p:cTn id="199" dur="1" fill="hold">
                                          <p:stCondLst>
                                            <p:cond delay="499"/>
                                          </p:stCondLst>
                                        </p:cTn>
                                        <p:tgtEl>
                                          <p:spTgt spid="56470"/>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6473"/>
                                        </p:tgtEl>
                                        <p:attrNameLst>
                                          <p:attrName>style.visibility</p:attrName>
                                        </p:attrNameLst>
                                      </p:cBhvr>
                                      <p:to>
                                        <p:strVal val="visible"/>
                                      </p:to>
                                    </p:set>
                                    <p:animEffect transition="in" filter="slide(fromTop)">
                                      <p:cBhvr>
                                        <p:cTn id="202" dur="500"/>
                                        <p:tgtEl>
                                          <p:spTgt spid="56473"/>
                                        </p:tgtEl>
                                      </p:cBhvr>
                                    </p:animEffect>
                                  </p:childTnLst>
                                </p:cTn>
                              </p:par>
                              <p:par>
                                <p:cTn id="203" presetID="12" presetClass="exit" presetSubtype="4" fill="hold" nodeType="withEffect">
                                  <p:stCondLst>
                                    <p:cond delay="29000"/>
                                  </p:stCondLst>
                                  <p:childTnLst>
                                    <p:animEffect transition="out" filter="slide(fromBottom)">
                                      <p:cBhvr>
                                        <p:cTn id="204" dur="500"/>
                                        <p:tgtEl>
                                          <p:spTgt spid="56473"/>
                                        </p:tgtEl>
                                      </p:cBhvr>
                                    </p:animEffect>
                                    <p:set>
                                      <p:cBhvr>
                                        <p:cTn id="205" dur="1" fill="hold">
                                          <p:stCondLst>
                                            <p:cond delay="499"/>
                                          </p:stCondLst>
                                        </p:cTn>
                                        <p:tgtEl>
                                          <p:spTgt spid="56473"/>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6476"/>
                                        </p:tgtEl>
                                        <p:attrNameLst>
                                          <p:attrName>style.visibility</p:attrName>
                                        </p:attrNameLst>
                                      </p:cBhvr>
                                      <p:to>
                                        <p:strVal val="visible"/>
                                      </p:to>
                                    </p:set>
                                    <p:animEffect transition="in" filter="slide(fromTop)">
                                      <p:cBhvr>
                                        <p:cTn id="208" dur="500"/>
                                        <p:tgtEl>
                                          <p:spTgt spid="56476"/>
                                        </p:tgtEl>
                                      </p:cBhvr>
                                    </p:animEffect>
                                  </p:childTnLst>
                                </p:cTn>
                              </p:par>
                              <p:par>
                                <p:cTn id="209" presetID="12" presetClass="exit" presetSubtype="4" fill="hold" nodeType="withEffect">
                                  <p:stCondLst>
                                    <p:cond delay="30000"/>
                                  </p:stCondLst>
                                  <p:childTnLst>
                                    <p:animEffect transition="out" filter="slide(fromBottom)">
                                      <p:cBhvr>
                                        <p:cTn id="210" dur="500"/>
                                        <p:tgtEl>
                                          <p:spTgt spid="56446"/>
                                        </p:tgtEl>
                                      </p:cBhvr>
                                    </p:animEffect>
                                    <p:set>
                                      <p:cBhvr>
                                        <p:cTn id="211" dur="1" fill="hold">
                                          <p:stCondLst>
                                            <p:cond delay="499"/>
                                          </p:stCondLst>
                                        </p:cTn>
                                        <p:tgtEl>
                                          <p:spTgt spid="56446"/>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6479"/>
                                        </p:tgtEl>
                                        <p:attrNameLst>
                                          <p:attrName>style.visibility</p:attrName>
                                        </p:attrNameLst>
                                      </p:cBhvr>
                                      <p:to>
                                        <p:strVal val="visible"/>
                                      </p:to>
                                    </p:set>
                                    <p:animEffect transition="in" filter="slide(fromTop)">
                                      <p:cBhvr>
                                        <p:cTn id="214" dur="500"/>
                                        <p:tgtEl>
                                          <p:spTgt spid="56479"/>
                                        </p:tgtEl>
                                      </p:cBhvr>
                                    </p:animEffect>
                                  </p:childTnLst>
                                </p:cTn>
                              </p:par>
                              <p:par>
                                <p:cTn id="215" presetID="12" presetClass="exit" presetSubtype="4" fill="hold" nodeType="withEffect">
                                  <p:stCondLst>
                                    <p:cond delay="30000"/>
                                  </p:stCondLst>
                                  <p:childTnLst>
                                    <p:animEffect transition="out" filter="slide(fromBottom)">
                                      <p:cBhvr>
                                        <p:cTn id="216" dur="500"/>
                                        <p:tgtEl>
                                          <p:spTgt spid="56476"/>
                                        </p:tgtEl>
                                      </p:cBhvr>
                                    </p:animEffect>
                                    <p:set>
                                      <p:cBhvr>
                                        <p:cTn id="217" dur="1" fill="hold">
                                          <p:stCondLst>
                                            <p:cond delay="499"/>
                                          </p:stCondLst>
                                        </p:cTn>
                                        <p:tgtEl>
                                          <p:spTgt spid="56476"/>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6509"/>
                                        </p:tgtEl>
                                        <p:attrNameLst>
                                          <p:attrName>style.visibility</p:attrName>
                                        </p:attrNameLst>
                                      </p:cBhvr>
                                      <p:to>
                                        <p:strVal val="visible"/>
                                      </p:to>
                                    </p:set>
                                    <p:animEffect transition="in" filter="slide(fromTop)">
                                      <p:cBhvr>
                                        <p:cTn id="220" dur="500"/>
                                        <p:tgtEl>
                                          <p:spTgt spid="56509"/>
                                        </p:tgtEl>
                                      </p:cBhvr>
                                    </p:animEffect>
                                  </p:childTnLst>
                                </p:cTn>
                              </p:par>
                              <p:par>
                                <p:cTn id="221" presetID="12" presetClass="exit" presetSubtype="4" fill="hold" nodeType="withEffect">
                                  <p:stCondLst>
                                    <p:cond delay="31000"/>
                                  </p:stCondLst>
                                  <p:childTnLst>
                                    <p:animEffect transition="out" filter="slide(fromBottom)">
                                      <p:cBhvr>
                                        <p:cTn id="222" dur="500"/>
                                        <p:tgtEl>
                                          <p:spTgt spid="56479"/>
                                        </p:tgtEl>
                                      </p:cBhvr>
                                    </p:animEffect>
                                    <p:set>
                                      <p:cBhvr>
                                        <p:cTn id="223" dur="1" fill="hold">
                                          <p:stCondLst>
                                            <p:cond delay="499"/>
                                          </p:stCondLst>
                                        </p:cTn>
                                        <p:tgtEl>
                                          <p:spTgt spid="56479"/>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6482"/>
                                        </p:tgtEl>
                                        <p:attrNameLst>
                                          <p:attrName>style.visibility</p:attrName>
                                        </p:attrNameLst>
                                      </p:cBhvr>
                                      <p:to>
                                        <p:strVal val="visible"/>
                                      </p:to>
                                    </p:set>
                                    <p:animEffect transition="in" filter="slide(fromTop)">
                                      <p:cBhvr>
                                        <p:cTn id="226" dur="500"/>
                                        <p:tgtEl>
                                          <p:spTgt spid="56482"/>
                                        </p:tgtEl>
                                      </p:cBhvr>
                                    </p:animEffect>
                                  </p:childTnLst>
                                </p:cTn>
                              </p:par>
                              <p:par>
                                <p:cTn id="227" presetID="12" presetClass="exit" presetSubtype="4" fill="hold" nodeType="withEffect">
                                  <p:stCondLst>
                                    <p:cond delay="32000"/>
                                  </p:stCondLst>
                                  <p:childTnLst>
                                    <p:animEffect transition="out" filter="slide(fromBottom)">
                                      <p:cBhvr>
                                        <p:cTn id="228" dur="500"/>
                                        <p:tgtEl>
                                          <p:spTgt spid="56482"/>
                                        </p:tgtEl>
                                      </p:cBhvr>
                                    </p:animEffect>
                                    <p:set>
                                      <p:cBhvr>
                                        <p:cTn id="229" dur="1" fill="hold">
                                          <p:stCondLst>
                                            <p:cond delay="499"/>
                                          </p:stCondLst>
                                        </p:cTn>
                                        <p:tgtEl>
                                          <p:spTgt spid="56482"/>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6485"/>
                                        </p:tgtEl>
                                        <p:attrNameLst>
                                          <p:attrName>style.visibility</p:attrName>
                                        </p:attrNameLst>
                                      </p:cBhvr>
                                      <p:to>
                                        <p:strVal val="visible"/>
                                      </p:to>
                                    </p:set>
                                    <p:animEffect transition="in" filter="slide(fromTop)">
                                      <p:cBhvr>
                                        <p:cTn id="232" dur="500"/>
                                        <p:tgtEl>
                                          <p:spTgt spid="56485"/>
                                        </p:tgtEl>
                                      </p:cBhvr>
                                    </p:animEffect>
                                  </p:childTnLst>
                                </p:cTn>
                              </p:par>
                              <p:par>
                                <p:cTn id="233" presetID="12" presetClass="exit" presetSubtype="4" fill="hold" nodeType="withEffect">
                                  <p:stCondLst>
                                    <p:cond delay="33000"/>
                                  </p:stCondLst>
                                  <p:childTnLst>
                                    <p:animEffect transition="out" filter="slide(fromBottom)">
                                      <p:cBhvr>
                                        <p:cTn id="234" dur="500"/>
                                        <p:tgtEl>
                                          <p:spTgt spid="56485"/>
                                        </p:tgtEl>
                                      </p:cBhvr>
                                    </p:animEffect>
                                    <p:set>
                                      <p:cBhvr>
                                        <p:cTn id="235" dur="1" fill="hold">
                                          <p:stCondLst>
                                            <p:cond delay="499"/>
                                          </p:stCondLst>
                                        </p:cTn>
                                        <p:tgtEl>
                                          <p:spTgt spid="56485"/>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6488"/>
                                        </p:tgtEl>
                                        <p:attrNameLst>
                                          <p:attrName>style.visibility</p:attrName>
                                        </p:attrNameLst>
                                      </p:cBhvr>
                                      <p:to>
                                        <p:strVal val="visible"/>
                                      </p:to>
                                    </p:set>
                                    <p:animEffect transition="in" filter="slide(fromTop)">
                                      <p:cBhvr>
                                        <p:cTn id="238" dur="500"/>
                                        <p:tgtEl>
                                          <p:spTgt spid="56488"/>
                                        </p:tgtEl>
                                      </p:cBhvr>
                                    </p:animEffect>
                                  </p:childTnLst>
                                </p:cTn>
                              </p:par>
                              <p:par>
                                <p:cTn id="239" presetID="12" presetClass="exit" presetSubtype="4" fill="hold" nodeType="withEffect">
                                  <p:stCondLst>
                                    <p:cond delay="34000"/>
                                  </p:stCondLst>
                                  <p:childTnLst>
                                    <p:animEffect transition="out" filter="slide(fromBottom)">
                                      <p:cBhvr>
                                        <p:cTn id="240" dur="500"/>
                                        <p:tgtEl>
                                          <p:spTgt spid="56488"/>
                                        </p:tgtEl>
                                      </p:cBhvr>
                                    </p:animEffect>
                                    <p:set>
                                      <p:cBhvr>
                                        <p:cTn id="241" dur="1" fill="hold">
                                          <p:stCondLst>
                                            <p:cond delay="499"/>
                                          </p:stCondLst>
                                        </p:cTn>
                                        <p:tgtEl>
                                          <p:spTgt spid="56488"/>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6491"/>
                                        </p:tgtEl>
                                        <p:attrNameLst>
                                          <p:attrName>style.visibility</p:attrName>
                                        </p:attrNameLst>
                                      </p:cBhvr>
                                      <p:to>
                                        <p:strVal val="visible"/>
                                      </p:to>
                                    </p:set>
                                    <p:animEffect transition="in" filter="slide(fromTop)">
                                      <p:cBhvr>
                                        <p:cTn id="244" dur="500"/>
                                        <p:tgtEl>
                                          <p:spTgt spid="56491"/>
                                        </p:tgtEl>
                                      </p:cBhvr>
                                    </p:animEffect>
                                  </p:childTnLst>
                                </p:cTn>
                              </p:par>
                              <p:par>
                                <p:cTn id="245" presetID="12" presetClass="exit" presetSubtype="4" fill="hold" nodeType="withEffect">
                                  <p:stCondLst>
                                    <p:cond delay="35000"/>
                                  </p:stCondLst>
                                  <p:childTnLst>
                                    <p:animEffect transition="out" filter="slide(fromBottom)">
                                      <p:cBhvr>
                                        <p:cTn id="246" dur="500"/>
                                        <p:tgtEl>
                                          <p:spTgt spid="56491"/>
                                        </p:tgtEl>
                                      </p:cBhvr>
                                    </p:animEffect>
                                    <p:set>
                                      <p:cBhvr>
                                        <p:cTn id="247" dur="1" fill="hold">
                                          <p:stCondLst>
                                            <p:cond delay="499"/>
                                          </p:stCondLst>
                                        </p:cTn>
                                        <p:tgtEl>
                                          <p:spTgt spid="56491"/>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6494"/>
                                        </p:tgtEl>
                                        <p:attrNameLst>
                                          <p:attrName>style.visibility</p:attrName>
                                        </p:attrNameLst>
                                      </p:cBhvr>
                                      <p:to>
                                        <p:strVal val="visible"/>
                                      </p:to>
                                    </p:set>
                                    <p:animEffect transition="in" filter="slide(fromTop)">
                                      <p:cBhvr>
                                        <p:cTn id="250" dur="500"/>
                                        <p:tgtEl>
                                          <p:spTgt spid="56494"/>
                                        </p:tgtEl>
                                      </p:cBhvr>
                                    </p:animEffect>
                                  </p:childTnLst>
                                </p:cTn>
                              </p:par>
                              <p:par>
                                <p:cTn id="251" presetID="12" presetClass="exit" presetSubtype="4" fill="hold" nodeType="withEffect">
                                  <p:stCondLst>
                                    <p:cond delay="36000"/>
                                  </p:stCondLst>
                                  <p:childTnLst>
                                    <p:animEffect transition="out" filter="slide(fromBottom)">
                                      <p:cBhvr>
                                        <p:cTn id="252" dur="500"/>
                                        <p:tgtEl>
                                          <p:spTgt spid="56494"/>
                                        </p:tgtEl>
                                      </p:cBhvr>
                                    </p:animEffect>
                                    <p:set>
                                      <p:cBhvr>
                                        <p:cTn id="253" dur="1" fill="hold">
                                          <p:stCondLst>
                                            <p:cond delay="499"/>
                                          </p:stCondLst>
                                        </p:cTn>
                                        <p:tgtEl>
                                          <p:spTgt spid="56494"/>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6497"/>
                                        </p:tgtEl>
                                        <p:attrNameLst>
                                          <p:attrName>style.visibility</p:attrName>
                                        </p:attrNameLst>
                                      </p:cBhvr>
                                      <p:to>
                                        <p:strVal val="visible"/>
                                      </p:to>
                                    </p:set>
                                    <p:animEffect transition="in" filter="slide(fromTop)">
                                      <p:cBhvr>
                                        <p:cTn id="256" dur="500"/>
                                        <p:tgtEl>
                                          <p:spTgt spid="56497"/>
                                        </p:tgtEl>
                                      </p:cBhvr>
                                    </p:animEffect>
                                  </p:childTnLst>
                                </p:cTn>
                              </p:par>
                              <p:par>
                                <p:cTn id="257" presetID="12" presetClass="exit" presetSubtype="4" fill="hold" nodeType="withEffect">
                                  <p:stCondLst>
                                    <p:cond delay="37000"/>
                                  </p:stCondLst>
                                  <p:childTnLst>
                                    <p:animEffect transition="out" filter="slide(fromBottom)">
                                      <p:cBhvr>
                                        <p:cTn id="258" dur="500"/>
                                        <p:tgtEl>
                                          <p:spTgt spid="56497"/>
                                        </p:tgtEl>
                                      </p:cBhvr>
                                    </p:animEffect>
                                    <p:set>
                                      <p:cBhvr>
                                        <p:cTn id="259" dur="1" fill="hold">
                                          <p:stCondLst>
                                            <p:cond delay="499"/>
                                          </p:stCondLst>
                                        </p:cTn>
                                        <p:tgtEl>
                                          <p:spTgt spid="56497"/>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6500"/>
                                        </p:tgtEl>
                                        <p:attrNameLst>
                                          <p:attrName>style.visibility</p:attrName>
                                        </p:attrNameLst>
                                      </p:cBhvr>
                                      <p:to>
                                        <p:strVal val="visible"/>
                                      </p:to>
                                    </p:set>
                                    <p:animEffect transition="in" filter="slide(fromTop)">
                                      <p:cBhvr>
                                        <p:cTn id="262" dur="500"/>
                                        <p:tgtEl>
                                          <p:spTgt spid="56500"/>
                                        </p:tgtEl>
                                      </p:cBhvr>
                                    </p:animEffect>
                                  </p:childTnLst>
                                </p:cTn>
                              </p:par>
                              <p:par>
                                <p:cTn id="263" presetID="12" presetClass="exit" presetSubtype="4" fill="hold" nodeType="withEffect">
                                  <p:stCondLst>
                                    <p:cond delay="38000"/>
                                  </p:stCondLst>
                                  <p:childTnLst>
                                    <p:animEffect transition="out" filter="slide(fromBottom)">
                                      <p:cBhvr>
                                        <p:cTn id="264" dur="500"/>
                                        <p:tgtEl>
                                          <p:spTgt spid="56500"/>
                                        </p:tgtEl>
                                      </p:cBhvr>
                                    </p:animEffect>
                                    <p:set>
                                      <p:cBhvr>
                                        <p:cTn id="265" dur="1" fill="hold">
                                          <p:stCondLst>
                                            <p:cond delay="499"/>
                                          </p:stCondLst>
                                        </p:cTn>
                                        <p:tgtEl>
                                          <p:spTgt spid="56500"/>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6503"/>
                                        </p:tgtEl>
                                        <p:attrNameLst>
                                          <p:attrName>style.visibility</p:attrName>
                                        </p:attrNameLst>
                                      </p:cBhvr>
                                      <p:to>
                                        <p:strVal val="visible"/>
                                      </p:to>
                                    </p:set>
                                    <p:animEffect transition="in" filter="slide(fromTop)">
                                      <p:cBhvr>
                                        <p:cTn id="268" dur="500"/>
                                        <p:tgtEl>
                                          <p:spTgt spid="56503"/>
                                        </p:tgtEl>
                                      </p:cBhvr>
                                    </p:animEffect>
                                  </p:childTnLst>
                                </p:cTn>
                              </p:par>
                              <p:par>
                                <p:cTn id="269" presetID="12" presetClass="exit" presetSubtype="4" fill="hold" nodeType="withEffect">
                                  <p:stCondLst>
                                    <p:cond delay="39000"/>
                                  </p:stCondLst>
                                  <p:childTnLst>
                                    <p:animEffect transition="out" filter="slide(fromBottom)">
                                      <p:cBhvr>
                                        <p:cTn id="270" dur="500"/>
                                        <p:tgtEl>
                                          <p:spTgt spid="56503"/>
                                        </p:tgtEl>
                                      </p:cBhvr>
                                    </p:animEffect>
                                    <p:set>
                                      <p:cBhvr>
                                        <p:cTn id="271" dur="1" fill="hold">
                                          <p:stCondLst>
                                            <p:cond delay="499"/>
                                          </p:stCondLst>
                                        </p:cTn>
                                        <p:tgtEl>
                                          <p:spTgt spid="56503"/>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6506"/>
                                        </p:tgtEl>
                                        <p:attrNameLst>
                                          <p:attrName>style.visibility</p:attrName>
                                        </p:attrNameLst>
                                      </p:cBhvr>
                                      <p:to>
                                        <p:strVal val="visible"/>
                                      </p:to>
                                    </p:set>
                                    <p:animEffect transition="in" filter="slide(fromTop)">
                                      <p:cBhvr>
                                        <p:cTn id="274" dur="500"/>
                                        <p:tgtEl>
                                          <p:spTgt spid="56506"/>
                                        </p:tgtEl>
                                      </p:cBhvr>
                                    </p:animEffect>
                                  </p:childTnLst>
                                </p:cTn>
                              </p:par>
                              <p:par>
                                <p:cTn id="275" presetID="12" presetClass="exit" presetSubtype="4" fill="hold" nodeType="withEffect">
                                  <p:stCondLst>
                                    <p:cond delay="40000"/>
                                  </p:stCondLst>
                                  <p:childTnLst>
                                    <p:animEffect transition="out" filter="slide(fromBottom)">
                                      <p:cBhvr>
                                        <p:cTn id="276" dur="500"/>
                                        <p:tgtEl>
                                          <p:spTgt spid="56506"/>
                                        </p:tgtEl>
                                      </p:cBhvr>
                                    </p:animEffect>
                                    <p:set>
                                      <p:cBhvr>
                                        <p:cTn id="277" dur="1" fill="hold">
                                          <p:stCondLst>
                                            <p:cond delay="499"/>
                                          </p:stCondLst>
                                        </p:cTn>
                                        <p:tgtEl>
                                          <p:spTgt spid="56506"/>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6512"/>
                                        </p:tgtEl>
                                        <p:attrNameLst>
                                          <p:attrName>style.visibility</p:attrName>
                                        </p:attrNameLst>
                                      </p:cBhvr>
                                      <p:to>
                                        <p:strVal val="visible"/>
                                      </p:to>
                                    </p:set>
                                    <p:animEffect transition="in" filter="slide(fromTop)">
                                      <p:cBhvr>
                                        <p:cTn id="280" dur="500"/>
                                        <p:tgtEl>
                                          <p:spTgt spid="56512"/>
                                        </p:tgtEl>
                                      </p:cBhvr>
                                    </p:animEffect>
                                  </p:childTnLst>
                                </p:cTn>
                              </p:par>
                              <p:par>
                                <p:cTn id="281" presetID="12" presetClass="exit" presetSubtype="4" fill="hold" nodeType="withEffect">
                                  <p:stCondLst>
                                    <p:cond delay="40000"/>
                                  </p:stCondLst>
                                  <p:childTnLst>
                                    <p:animEffect transition="out" filter="slide(fromBottom)">
                                      <p:cBhvr>
                                        <p:cTn id="282" dur="500"/>
                                        <p:tgtEl>
                                          <p:spTgt spid="56509"/>
                                        </p:tgtEl>
                                      </p:cBhvr>
                                    </p:animEffect>
                                    <p:set>
                                      <p:cBhvr>
                                        <p:cTn id="283" dur="1" fill="hold">
                                          <p:stCondLst>
                                            <p:cond delay="499"/>
                                          </p:stCondLst>
                                        </p:cTn>
                                        <p:tgtEl>
                                          <p:spTgt spid="56509"/>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6515"/>
                                        </p:tgtEl>
                                        <p:attrNameLst>
                                          <p:attrName>style.visibility</p:attrName>
                                        </p:attrNameLst>
                                      </p:cBhvr>
                                      <p:to>
                                        <p:strVal val="visible"/>
                                      </p:to>
                                    </p:set>
                                    <p:animEffect transition="in" filter="slide(fromTop)">
                                      <p:cBhvr>
                                        <p:cTn id="286" dur="500"/>
                                        <p:tgtEl>
                                          <p:spTgt spid="56515"/>
                                        </p:tgtEl>
                                      </p:cBhvr>
                                    </p:animEffect>
                                  </p:childTnLst>
                                </p:cTn>
                              </p:par>
                              <p:par>
                                <p:cTn id="287" presetID="12" presetClass="exit" presetSubtype="4" fill="hold" nodeType="withEffect">
                                  <p:stCondLst>
                                    <p:cond delay="41000"/>
                                  </p:stCondLst>
                                  <p:childTnLst>
                                    <p:animEffect transition="out" filter="slide(fromBottom)">
                                      <p:cBhvr>
                                        <p:cTn id="288" dur="500"/>
                                        <p:tgtEl>
                                          <p:spTgt spid="56515"/>
                                        </p:tgtEl>
                                      </p:cBhvr>
                                    </p:animEffect>
                                    <p:set>
                                      <p:cBhvr>
                                        <p:cTn id="289" dur="1" fill="hold">
                                          <p:stCondLst>
                                            <p:cond delay="499"/>
                                          </p:stCondLst>
                                        </p:cTn>
                                        <p:tgtEl>
                                          <p:spTgt spid="56515"/>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6518"/>
                                        </p:tgtEl>
                                        <p:attrNameLst>
                                          <p:attrName>style.visibility</p:attrName>
                                        </p:attrNameLst>
                                      </p:cBhvr>
                                      <p:to>
                                        <p:strVal val="visible"/>
                                      </p:to>
                                    </p:set>
                                    <p:animEffect transition="in" filter="slide(fromTop)">
                                      <p:cBhvr>
                                        <p:cTn id="292" dur="500"/>
                                        <p:tgtEl>
                                          <p:spTgt spid="56518"/>
                                        </p:tgtEl>
                                      </p:cBhvr>
                                    </p:animEffect>
                                  </p:childTnLst>
                                </p:cTn>
                              </p:par>
                              <p:par>
                                <p:cTn id="293" presetID="12" presetClass="exit" presetSubtype="4" fill="hold" nodeType="withEffect">
                                  <p:stCondLst>
                                    <p:cond delay="42000"/>
                                  </p:stCondLst>
                                  <p:childTnLst>
                                    <p:animEffect transition="out" filter="slide(fromBottom)">
                                      <p:cBhvr>
                                        <p:cTn id="294" dur="500"/>
                                        <p:tgtEl>
                                          <p:spTgt spid="56518"/>
                                        </p:tgtEl>
                                      </p:cBhvr>
                                    </p:animEffect>
                                    <p:set>
                                      <p:cBhvr>
                                        <p:cTn id="295" dur="1" fill="hold">
                                          <p:stCondLst>
                                            <p:cond delay="499"/>
                                          </p:stCondLst>
                                        </p:cTn>
                                        <p:tgtEl>
                                          <p:spTgt spid="56518"/>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6521"/>
                                        </p:tgtEl>
                                        <p:attrNameLst>
                                          <p:attrName>style.visibility</p:attrName>
                                        </p:attrNameLst>
                                      </p:cBhvr>
                                      <p:to>
                                        <p:strVal val="visible"/>
                                      </p:to>
                                    </p:set>
                                    <p:animEffect transition="in" filter="slide(fromTop)">
                                      <p:cBhvr>
                                        <p:cTn id="298" dur="500"/>
                                        <p:tgtEl>
                                          <p:spTgt spid="56521"/>
                                        </p:tgtEl>
                                      </p:cBhvr>
                                    </p:animEffect>
                                  </p:childTnLst>
                                </p:cTn>
                              </p:par>
                              <p:par>
                                <p:cTn id="299" presetID="12" presetClass="exit" presetSubtype="4" fill="hold" nodeType="withEffect">
                                  <p:stCondLst>
                                    <p:cond delay="43000"/>
                                  </p:stCondLst>
                                  <p:childTnLst>
                                    <p:animEffect transition="out" filter="slide(fromBottom)">
                                      <p:cBhvr>
                                        <p:cTn id="300" dur="500"/>
                                        <p:tgtEl>
                                          <p:spTgt spid="56521"/>
                                        </p:tgtEl>
                                      </p:cBhvr>
                                    </p:animEffect>
                                    <p:set>
                                      <p:cBhvr>
                                        <p:cTn id="301" dur="1" fill="hold">
                                          <p:stCondLst>
                                            <p:cond delay="499"/>
                                          </p:stCondLst>
                                        </p:cTn>
                                        <p:tgtEl>
                                          <p:spTgt spid="56521"/>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6524"/>
                                        </p:tgtEl>
                                        <p:attrNameLst>
                                          <p:attrName>style.visibility</p:attrName>
                                        </p:attrNameLst>
                                      </p:cBhvr>
                                      <p:to>
                                        <p:strVal val="visible"/>
                                      </p:to>
                                    </p:set>
                                    <p:animEffect transition="in" filter="slide(fromTop)">
                                      <p:cBhvr>
                                        <p:cTn id="304" dur="500"/>
                                        <p:tgtEl>
                                          <p:spTgt spid="56524"/>
                                        </p:tgtEl>
                                      </p:cBhvr>
                                    </p:animEffect>
                                  </p:childTnLst>
                                </p:cTn>
                              </p:par>
                              <p:par>
                                <p:cTn id="305" presetID="12" presetClass="exit" presetSubtype="4" fill="hold" nodeType="withEffect">
                                  <p:stCondLst>
                                    <p:cond delay="44000"/>
                                  </p:stCondLst>
                                  <p:childTnLst>
                                    <p:animEffect transition="out" filter="slide(fromBottom)">
                                      <p:cBhvr>
                                        <p:cTn id="306" dur="500"/>
                                        <p:tgtEl>
                                          <p:spTgt spid="56524"/>
                                        </p:tgtEl>
                                      </p:cBhvr>
                                    </p:animEffect>
                                    <p:set>
                                      <p:cBhvr>
                                        <p:cTn id="307" dur="1" fill="hold">
                                          <p:stCondLst>
                                            <p:cond delay="499"/>
                                          </p:stCondLst>
                                        </p:cTn>
                                        <p:tgtEl>
                                          <p:spTgt spid="56524"/>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6527"/>
                                        </p:tgtEl>
                                        <p:attrNameLst>
                                          <p:attrName>style.visibility</p:attrName>
                                        </p:attrNameLst>
                                      </p:cBhvr>
                                      <p:to>
                                        <p:strVal val="visible"/>
                                      </p:to>
                                    </p:set>
                                    <p:animEffect transition="in" filter="slide(fromTop)">
                                      <p:cBhvr>
                                        <p:cTn id="310" dur="500"/>
                                        <p:tgtEl>
                                          <p:spTgt spid="56527"/>
                                        </p:tgtEl>
                                      </p:cBhvr>
                                    </p:animEffect>
                                  </p:childTnLst>
                                </p:cTn>
                              </p:par>
                              <p:par>
                                <p:cTn id="311" presetID="12" presetClass="exit" presetSubtype="4" fill="hold" nodeType="withEffect">
                                  <p:stCondLst>
                                    <p:cond delay="45000"/>
                                  </p:stCondLst>
                                  <p:childTnLst>
                                    <p:animEffect transition="out" filter="slide(fromBottom)">
                                      <p:cBhvr>
                                        <p:cTn id="312" dur="500"/>
                                        <p:tgtEl>
                                          <p:spTgt spid="56527"/>
                                        </p:tgtEl>
                                      </p:cBhvr>
                                    </p:animEffect>
                                    <p:set>
                                      <p:cBhvr>
                                        <p:cTn id="313" dur="1" fill="hold">
                                          <p:stCondLst>
                                            <p:cond delay="499"/>
                                          </p:stCondLst>
                                        </p:cTn>
                                        <p:tgtEl>
                                          <p:spTgt spid="56527"/>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6530"/>
                                        </p:tgtEl>
                                        <p:attrNameLst>
                                          <p:attrName>style.visibility</p:attrName>
                                        </p:attrNameLst>
                                      </p:cBhvr>
                                      <p:to>
                                        <p:strVal val="visible"/>
                                      </p:to>
                                    </p:set>
                                    <p:animEffect transition="in" filter="slide(fromTop)">
                                      <p:cBhvr>
                                        <p:cTn id="316" dur="500"/>
                                        <p:tgtEl>
                                          <p:spTgt spid="56530"/>
                                        </p:tgtEl>
                                      </p:cBhvr>
                                    </p:animEffect>
                                  </p:childTnLst>
                                </p:cTn>
                              </p:par>
                              <p:par>
                                <p:cTn id="317" presetID="12" presetClass="exit" presetSubtype="4" fill="hold" nodeType="withEffect">
                                  <p:stCondLst>
                                    <p:cond delay="46000"/>
                                  </p:stCondLst>
                                  <p:childTnLst>
                                    <p:animEffect transition="out" filter="slide(fromBottom)">
                                      <p:cBhvr>
                                        <p:cTn id="318" dur="500"/>
                                        <p:tgtEl>
                                          <p:spTgt spid="56530"/>
                                        </p:tgtEl>
                                      </p:cBhvr>
                                    </p:animEffect>
                                    <p:set>
                                      <p:cBhvr>
                                        <p:cTn id="319" dur="1" fill="hold">
                                          <p:stCondLst>
                                            <p:cond delay="499"/>
                                          </p:stCondLst>
                                        </p:cTn>
                                        <p:tgtEl>
                                          <p:spTgt spid="56530"/>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6533"/>
                                        </p:tgtEl>
                                        <p:attrNameLst>
                                          <p:attrName>style.visibility</p:attrName>
                                        </p:attrNameLst>
                                      </p:cBhvr>
                                      <p:to>
                                        <p:strVal val="visible"/>
                                      </p:to>
                                    </p:set>
                                    <p:animEffect transition="in" filter="slide(fromTop)">
                                      <p:cBhvr>
                                        <p:cTn id="322" dur="500"/>
                                        <p:tgtEl>
                                          <p:spTgt spid="56533"/>
                                        </p:tgtEl>
                                      </p:cBhvr>
                                    </p:animEffect>
                                  </p:childTnLst>
                                </p:cTn>
                              </p:par>
                              <p:par>
                                <p:cTn id="323" presetID="12" presetClass="exit" presetSubtype="4" fill="hold" nodeType="withEffect">
                                  <p:stCondLst>
                                    <p:cond delay="47000"/>
                                  </p:stCondLst>
                                  <p:childTnLst>
                                    <p:animEffect transition="out" filter="slide(fromBottom)">
                                      <p:cBhvr>
                                        <p:cTn id="324" dur="500"/>
                                        <p:tgtEl>
                                          <p:spTgt spid="56533"/>
                                        </p:tgtEl>
                                      </p:cBhvr>
                                    </p:animEffect>
                                    <p:set>
                                      <p:cBhvr>
                                        <p:cTn id="325" dur="1" fill="hold">
                                          <p:stCondLst>
                                            <p:cond delay="499"/>
                                          </p:stCondLst>
                                        </p:cTn>
                                        <p:tgtEl>
                                          <p:spTgt spid="56533"/>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6536"/>
                                        </p:tgtEl>
                                        <p:attrNameLst>
                                          <p:attrName>style.visibility</p:attrName>
                                        </p:attrNameLst>
                                      </p:cBhvr>
                                      <p:to>
                                        <p:strVal val="visible"/>
                                      </p:to>
                                    </p:set>
                                    <p:animEffect transition="in" filter="slide(fromTop)">
                                      <p:cBhvr>
                                        <p:cTn id="328" dur="500"/>
                                        <p:tgtEl>
                                          <p:spTgt spid="56536"/>
                                        </p:tgtEl>
                                      </p:cBhvr>
                                    </p:animEffect>
                                  </p:childTnLst>
                                </p:cTn>
                              </p:par>
                              <p:par>
                                <p:cTn id="329" presetID="12" presetClass="exit" presetSubtype="4" fill="hold" nodeType="withEffect">
                                  <p:stCondLst>
                                    <p:cond delay="48000"/>
                                  </p:stCondLst>
                                  <p:childTnLst>
                                    <p:animEffect transition="out" filter="slide(fromBottom)">
                                      <p:cBhvr>
                                        <p:cTn id="330" dur="500"/>
                                        <p:tgtEl>
                                          <p:spTgt spid="56536"/>
                                        </p:tgtEl>
                                      </p:cBhvr>
                                    </p:animEffect>
                                    <p:set>
                                      <p:cBhvr>
                                        <p:cTn id="331" dur="1" fill="hold">
                                          <p:stCondLst>
                                            <p:cond delay="499"/>
                                          </p:stCondLst>
                                        </p:cTn>
                                        <p:tgtEl>
                                          <p:spTgt spid="56536"/>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6539"/>
                                        </p:tgtEl>
                                        <p:attrNameLst>
                                          <p:attrName>style.visibility</p:attrName>
                                        </p:attrNameLst>
                                      </p:cBhvr>
                                      <p:to>
                                        <p:strVal val="visible"/>
                                      </p:to>
                                    </p:set>
                                    <p:animEffect transition="in" filter="slide(fromTop)">
                                      <p:cBhvr>
                                        <p:cTn id="334" dur="500"/>
                                        <p:tgtEl>
                                          <p:spTgt spid="56539"/>
                                        </p:tgtEl>
                                      </p:cBhvr>
                                    </p:animEffect>
                                  </p:childTnLst>
                                </p:cTn>
                              </p:par>
                              <p:par>
                                <p:cTn id="335" presetID="12" presetClass="exit" presetSubtype="4" fill="hold" nodeType="withEffect">
                                  <p:stCondLst>
                                    <p:cond delay="49000"/>
                                  </p:stCondLst>
                                  <p:childTnLst>
                                    <p:animEffect transition="out" filter="slide(fromBottom)">
                                      <p:cBhvr>
                                        <p:cTn id="336" dur="500"/>
                                        <p:tgtEl>
                                          <p:spTgt spid="56539"/>
                                        </p:tgtEl>
                                      </p:cBhvr>
                                    </p:animEffect>
                                    <p:set>
                                      <p:cBhvr>
                                        <p:cTn id="337" dur="1" fill="hold">
                                          <p:stCondLst>
                                            <p:cond delay="499"/>
                                          </p:stCondLst>
                                        </p:cTn>
                                        <p:tgtEl>
                                          <p:spTgt spid="56539"/>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6542"/>
                                        </p:tgtEl>
                                        <p:attrNameLst>
                                          <p:attrName>style.visibility</p:attrName>
                                        </p:attrNameLst>
                                      </p:cBhvr>
                                      <p:to>
                                        <p:strVal val="visible"/>
                                      </p:to>
                                    </p:set>
                                    <p:animEffect transition="in" filter="slide(fromTop)">
                                      <p:cBhvr>
                                        <p:cTn id="340" dur="500"/>
                                        <p:tgtEl>
                                          <p:spTgt spid="56542"/>
                                        </p:tgtEl>
                                      </p:cBhvr>
                                    </p:animEffect>
                                  </p:childTnLst>
                                </p:cTn>
                              </p:par>
                              <p:par>
                                <p:cTn id="341" presetID="12" presetClass="exit" presetSubtype="4" fill="hold" nodeType="withEffect">
                                  <p:stCondLst>
                                    <p:cond delay="50000"/>
                                  </p:stCondLst>
                                  <p:childTnLst>
                                    <p:animEffect transition="out" filter="slide(fromBottom)">
                                      <p:cBhvr>
                                        <p:cTn id="342" dur="500"/>
                                        <p:tgtEl>
                                          <p:spTgt spid="56512"/>
                                        </p:tgtEl>
                                      </p:cBhvr>
                                    </p:animEffect>
                                    <p:set>
                                      <p:cBhvr>
                                        <p:cTn id="343" dur="1" fill="hold">
                                          <p:stCondLst>
                                            <p:cond delay="499"/>
                                          </p:stCondLst>
                                        </p:cTn>
                                        <p:tgtEl>
                                          <p:spTgt spid="56512"/>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6575"/>
                                        </p:tgtEl>
                                        <p:attrNameLst>
                                          <p:attrName>style.visibility</p:attrName>
                                        </p:attrNameLst>
                                      </p:cBhvr>
                                      <p:to>
                                        <p:strVal val="visible"/>
                                      </p:to>
                                    </p:set>
                                    <p:animEffect transition="in" filter="slide(fromTop)">
                                      <p:cBhvr>
                                        <p:cTn id="346" dur="500"/>
                                        <p:tgtEl>
                                          <p:spTgt spid="56575"/>
                                        </p:tgtEl>
                                      </p:cBhvr>
                                    </p:animEffect>
                                  </p:childTnLst>
                                </p:cTn>
                              </p:par>
                              <p:par>
                                <p:cTn id="347" presetID="12" presetClass="exit" presetSubtype="4" fill="hold" nodeType="withEffect">
                                  <p:stCondLst>
                                    <p:cond delay="50000"/>
                                  </p:stCondLst>
                                  <p:childTnLst>
                                    <p:animEffect transition="out" filter="slide(fromBottom)">
                                      <p:cBhvr>
                                        <p:cTn id="348" dur="500"/>
                                        <p:tgtEl>
                                          <p:spTgt spid="56542"/>
                                        </p:tgtEl>
                                      </p:cBhvr>
                                    </p:animEffect>
                                    <p:set>
                                      <p:cBhvr>
                                        <p:cTn id="349" dur="1" fill="hold">
                                          <p:stCondLst>
                                            <p:cond delay="499"/>
                                          </p:stCondLst>
                                        </p:cTn>
                                        <p:tgtEl>
                                          <p:spTgt spid="56542"/>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6545"/>
                                        </p:tgtEl>
                                        <p:attrNameLst>
                                          <p:attrName>style.visibility</p:attrName>
                                        </p:attrNameLst>
                                      </p:cBhvr>
                                      <p:to>
                                        <p:strVal val="visible"/>
                                      </p:to>
                                    </p:set>
                                    <p:animEffect transition="in" filter="slide(fromTop)">
                                      <p:cBhvr>
                                        <p:cTn id="352" dur="500"/>
                                        <p:tgtEl>
                                          <p:spTgt spid="56545"/>
                                        </p:tgtEl>
                                      </p:cBhvr>
                                    </p:animEffect>
                                  </p:childTnLst>
                                </p:cTn>
                              </p:par>
                              <p:par>
                                <p:cTn id="353" presetID="12" presetClass="exit" presetSubtype="4" fill="hold" nodeType="withEffect">
                                  <p:stCondLst>
                                    <p:cond delay="51000"/>
                                  </p:stCondLst>
                                  <p:childTnLst>
                                    <p:animEffect transition="out" filter="slide(fromBottom)">
                                      <p:cBhvr>
                                        <p:cTn id="354" dur="500"/>
                                        <p:tgtEl>
                                          <p:spTgt spid="56545"/>
                                        </p:tgtEl>
                                      </p:cBhvr>
                                    </p:animEffect>
                                    <p:set>
                                      <p:cBhvr>
                                        <p:cTn id="355" dur="1" fill="hold">
                                          <p:stCondLst>
                                            <p:cond delay="499"/>
                                          </p:stCondLst>
                                        </p:cTn>
                                        <p:tgtEl>
                                          <p:spTgt spid="56545"/>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6548"/>
                                        </p:tgtEl>
                                        <p:attrNameLst>
                                          <p:attrName>style.visibility</p:attrName>
                                        </p:attrNameLst>
                                      </p:cBhvr>
                                      <p:to>
                                        <p:strVal val="visible"/>
                                      </p:to>
                                    </p:set>
                                    <p:animEffect transition="in" filter="slide(fromTop)">
                                      <p:cBhvr>
                                        <p:cTn id="358" dur="500"/>
                                        <p:tgtEl>
                                          <p:spTgt spid="56548"/>
                                        </p:tgtEl>
                                      </p:cBhvr>
                                    </p:animEffect>
                                  </p:childTnLst>
                                </p:cTn>
                              </p:par>
                              <p:par>
                                <p:cTn id="359" presetID="12" presetClass="exit" presetSubtype="4" fill="hold" nodeType="withEffect">
                                  <p:stCondLst>
                                    <p:cond delay="52000"/>
                                  </p:stCondLst>
                                  <p:childTnLst>
                                    <p:animEffect transition="out" filter="slide(fromBottom)">
                                      <p:cBhvr>
                                        <p:cTn id="360" dur="500"/>
                                        <p:tgtEl>
                                          <p:spTgt spid="56548"/>
                                        </p:tgtEl>
                                      </p:cBhvr>
                                    </p:animEffect>
                                    <p:set>
                                      <p:cBhvr>
                                        <p:cTn id="361" dur="1" fill="hold">
                                          <p:stCondLst>
                                            <p:cond delay="499"/>
                                          </p:stCondLst>
                                        </p:cTn>
                                        <p:tgtEl>
                                          <p:spTgt spid="56548"/>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6551"/>
                                        </p:tgtEl>
                                        <p:attrNameLst>
                                          <p:attrName>style.visibility</p:attrName>
                                        </p:attrNameLst>
                                      </p:cBhvr>
                                      <p:to>
                                        <p:strVal val="visible"/>
                                      </p:to>
                                    </p:set>
                                    <p:animEffect transition="in" filter="slide(fromTop)">
                                      <p:cBhvr>
                                        <p:cTn id="364" dur="500"/>
                                        <p:tgtEl>
                                          <p:spTgt spid="56551"/>
                                        </p:tgtEl>
                                      </p:cBhvr>
                                    </p:animEffect>
                                  </p:childTnLst>
                                </p:cTn>
                              </p:par>
                              <p:par>
                                <p:cTn id="365" presetID="12" presetClass="exit" presetSubtype="4" fill="hold" nodeType="withEffect">
                                  <p:stCondLst>
                                    <p:cond delay="53000"/>
                                  </p:stCondLst>
                                  <p:childTnLst>
                                    <p:animEffect transition="out" filter="slide(fromBottom)">
                                      <p:cBhvr>
                                        <p:cTn id="366" dur="500"/>
                                        <p:tgtEl>
                                          <p:spTgt spid="56551"/>
                                        </p:tgtEl>
                                      </p:cBhvr>
                                    </p:animEffect>
                                    <p:set>
                                      <p:cBhvr>
                                        <p:cTn id="367" dur="1" fill="hold">
                                          <p:stCondLst>
                                            <p:cond delay="499"/>
                                          </p:stCondLst>
                                        </p:cTn>
                                        <p:tgtEl>
                                          <p:spTgt spid="56551"/>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6554"/>
                                        </p:tgtEl>
                                        <p:attrNameLst>
                                          <p:attrName>style.visibility</p:attrName>
                                        </p:attrNameLst>
                                      </p:cBhvr>
                                      <p:to>
                                        <p:strVal val="visible"/>
                                      </p:to>
                                    </p:set>
                                    <p:animEffect transition="in" filter="slide(fromTop)">
                                      <p:cBhvr>
                                        <p:cTn id="370" dur="500"/>
                                        <p:tgtEl>
                                          <p:spTgt spid="56554"/>
                                        </p:tgtEl>
                                      </p:cBhvr>
                                    </p:animEffect>
                                  </p:childTnLst>
                                </p:cTn>
                              </p:par>
                              <p:par>
                                <p:cTn id="371" presetID="12" presetClass="exit" presetSubtype="4" fill="hold" nodeType="withEffect">
                                  <p:stCondLst>
                                    <p:cond delay="54000"/>
                                  </p:stCondLst>
                                  <p:childTnLst>
                                    <p:animEffect transition="out" filter="slide(fromBottom)">
                                      <p:cBhvr>
                                        <p:cTn id="372" dur="500"/>
                                        <p:tgtEl>
                                          <p:spTgt spid="56554"/>
                                        </p:tgtEl>
                                      </p:cBhvr>
                                    </p:animEffect>
                                    <p:set>
                                      <p:cBhvr>
                                        <p:cTn id="373" dur="1" fill="hold">
                                          <p:stCondLst>
                                            <p:cond delay="499"/>
                                          </p:stCondLst>
                                        </p:cTn>
                                        <p:tgtEl>
                                          <p:spTgt spid="56554"/>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6557"/>
                                        </p:tgtEl>
                                        <p:attrNameLst>
                                          <p:attrName>style.visibility</p:attrName>
                                        </p:attrNameLst>
                                      </p:cBhvr>
                                      <p:to>
                                        <p:strVal val="visible"/>
                                      </p:to>
                                    </p:set>
                                    <p:animEffect transition="in" filter="slide(fromTop)">
                                      <p:cBhvr>
                                        <p:cTn id="376" dur="500"/>
                                        <p:tgtEl>
                                          <p:spTgt spid="56557"/>
                                        </p:tgtEl>
                                      </p:cBhvr>
                                    </p:animEffect>
                                  </p:childTnLst>
                                </p:cTn>
                              </p:par>
                              <p:par>
                                <p:cTn id="377" presetID="12" presetClass="exit" presetSubtype="4" fill="hold" nodeType="withEffect">
                                  <p:stCondLst>
                                    <p:cond delay="55000"/>
                                  </p:stCondLst>
                                  <p:childTnLst>
                                    <p:animEffect transition="out" filter="slide(fromBottom)">
                                      <p:cBhvr>
                                        <p:cTn id="378" dur="500"/>
                                        <p:tgtEl>
                                          <p:spTgt spid="56557"/>
                                        </p:tgtEl>
                                      </p:cBhvr>
                                    </p:animEffect>
                                    <p:set>
                                      <p:cBhvr>
                                        <p:cTn id="379" dur="1" fill="hold">
                                          <p:stCondLst>
                                            <p:cond delay="499"/>
                                          </p:stCondLst>
                                        </p:cTn>
                                        <p:tgtEl>
                                          <p:spTgt spid="56557"/>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6560"/>
                                        </p:tgtEl>
                                        <p:attrNameLst>
                                          <p:attrName>style.visibility</p:attrName>
                                        </p:attrNameLst>
                                      </p:cBhvr>
                                      <p:to>
                                        <p:strVal val="visible"/>
                                      </p:to>
                                    </p:set>
                                    <p:animEffect transition="in" filter="slide(fromTop)">
                                      <p:cBhvr>
                                        <p:cTn id="382" dur="500"/>
                                        <p:tgtEl>
                                          <p:spTgt spid="56560"/>
                                        </p:tgtEl>
                                      </p:cBhvr>
                                    </p:animEffect>
                                  </p:childTnLst>
                                </p:cTn>
                              </p:par>
                              <p:par>
                                <p:cTn id="383" presetID="12" presetClass="exit" presetSubtype="4" fill="hold" nodeType="withEffect">
                                  <p:stCondLst>
                                    <p:cond delay="56000"/>
                                  </p:stCondLst>
                                  <p:childTnLst>
                                    <p:animEffect transition="out" filter="slide(fromBottom)">
                                      <p:cBhvr>
                                        <p:cTn id="384" dur="500"/>
                                        <p:tgtEl>
                                          <p:spTgt spid="56560"/>
                                        </p:tgtEl>
                                      </p:cBhvr>
                                    </p:animEffect>
                                    <p:set>
                                      <p:cBhvr>
                                        <p:cTn id="385" dur="1" fill="hold">
                                          <p:stCondLst>
                                            <p:cond delay="499"/>
                                          </p:stCondLst>
                                        </p:cTn>
                                        <p:tgtEl>
                                          <p:spTgt spid="56560"/>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6563"/>
                                        </p:tgtEl>
                                        <p:attrNameLst>
                                          <p:attrName>style.visibility</p:attrName>
                                        </p:attrNameLst>
                                      </p:cBhvr>
                                      <p:to>
                                        <p:strVal val="visible"/>
                                      </p:to>
                                    </p:set>
                                    <p:animEffect transition="in" filter="slide(fromTop)">
                                      <p:cBhvr>
                                        <p:cTn id="388" dur="500"/>
                                        <p:tgtEl>
                                          <p:spTgt spid="56563"/>
                                        </p:tgtEl>
                                      </p:cBhvr>
                                    </p:animEffect>
                                  </p:childTnLst>
                                </p:cTn>
                              </p:par>
                              <p:par>
                                <p:cTn id="389" presetID="12" presetClass="exit" presetSubtype="4" fill="hold" nodeType="withEffect">
                                  <p:stCondLst>
                                    <p:cond delay="57000"/>
                                  </p:stCondLst>
                                  <p:childTnLst>
                                    <p:animEffect transition="out" filter="slide(fromBottom)">
                                      <p:cBhvr>
                                        <p:cTn id="390" dur="500"/>
                                        <p:tgtEl>
                                          <p:spTgt spid="56563"/>
                                        </p:tgtEl>
                                      </p:cBhvr>
                                    </p:animEffect>
                                    <p:set>
                                      <p:cBhvr>
                                        <p:cTn id="391" dur="1" fill="hold">
                                          <p:stCondLst>
                                            <p:cond delay="499"/>
                                          </p:stCondLst>
                                        </p:cTn>
                                        <p:tgtEl>
                                          <p:spTgt spid="56563"/>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6566"/>
                                        </p:tgtEl>
                                        <p:attrNameLst>
                                          <p:attrName>style.visibility</p:attrName>
                                        </p:attrNameLst>
                                      </p:cBhvr>
                                      <p:to>
                                        <p:strVal val="visible"/>
                                      </p:to>
                                    </p:set>
                                    <p:animEffect transition="in" filter="slide(fromTop)">
                                      <p:cBhvr>
                                        <p:cTn id="394" dur="500"/>
                                        <p:tgtEl>
                                          <p:spTgt spid="56566"/>
                                        </p:tgtEl>
                                      </p:cBhvr>
                                    </p:animEffect>
                                  </p:childTnLst>
                                </p:cTn>
                              </p:par>
                              <p:par>
                                <p:cTn id="395" presetID="12" presetClass="exit" presetSubtype="4" fill="hold" nodeType="withEffect">
                                  <p:stCondLst>
                                    <p:cond delay="58000"/>
                                  </p:stCondLst>
                                  <p:childTnLst>
                                    <p:animEffect transition="out" filter="slide(fromBottom)">
                                      <p:cBhvr>
                                        <p:cTn id="396" dur="500"/>
                                        <p:tgtEl>
                                          <p:spTgt spid="56566"/>
                                        </p:tgtEl>
                                      </p:cBhvr>
                                    </p:animEffect>
                                    <p:set>
                                      <p:cBhvr>
                                        <p:cTn id="397" dur="1" fill="hold">
                                          <p:stCondLst>
                                            <p:cond delay="499"/>
                                          </p:stCondLst>
                                        </p:cTn>
                                        <p:tgtEl>
                                          <p:spTgt spid="56566"/>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6569"/>
                                        </p:tgtEl>
                                        <p:attrNameLst>
                                          <p:attrName>style.visibility</p:attrName>
                                        </p:attrNameLst>
                                      </p:cBhvr>
                                      <p:to>
                                        <p:strVal val="visible"/>
                                      </p:to>
                                    </p:set>
                                    <p:animEffect transition="in" filter="slide(fromTop)">
                                      <p:cBhvr>
                                        <p:cTn id="400" dur="500"/>
                                        <p:tgtEl>
                                          <p:spTgt spid="56569"/>
                                        </p:tgtEl>
                                      </p:cBhvr>
                                    </p:animEffect>
                                  </p:childTnLst>
                                </p:cTn>
                              </p:par>
                              <p:par>
                                <p:cTn id="401" presetID="12" presetClass="exit" presetSubtype="4" fill="hold" nodeType="withEffect">
                                  <p:stCondLst>
                                    <p:cond delay="59000"/>
                                  </p:stCondLst>
                                  <p:childTnLst>
                                    <p:animEffect transition="out" filter="slide(fromBottom)">
                                      <p:cBhvr>
                                        <p:cTn id="402" dur="500"/>
                                        <p:tgtEl>
                                          <p:spTgt spid="56569"/>
                                        </p:tgtEl>
                                      </p:cBhvr>
                                    </p:animEffect>
                                    <p:set>
                                      <p:cBhvr>
                                        <p:cTn id="403" dur="1" fill="hold">
                                          <p:stCondLst>
                                            <p:cond delay="499"/>
                                          </p:stCondLst>
                                        </p:cTn>
                                        <p:tgtEl>
                                          <p:spTgt spid="56569"/>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6572"/>
                                        </p:tgtEl>
                                        <p:attrNameLst>
                                          <p:attrName>style.visibility</p:attrName>
                                        </p:attrNameLst>
                                      </p:cBhvr>
                                      <p:to>
                                        <p:strVal val="visible"/>
                                      </p:to>
                                    </p:set>
                                    <p:animEffect transition="in" filter="slide(fromTop)">
                                      <p:cBhvr>
                                        <p:cTn id="406" dur="500"/>
                                        <p:tgtEl>
                                          <p:spTgt spid="56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2667000" y="857250"/>
            <a:ext cx="6858000" cy="51435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347" name="Rectangle 3"/>
          <p:cNvSpPr>
            <a:spLocks noChangeArrowheads="1"/>
          </p:cNvSpPr>
          <p:nvPr/>
        </p:nvSpPr>
        <p:spPr bwMode="auto">
          <a:xfrm>
            <a:off x="2667000" y="857251"/>
            <a:ext cx="6858000" cy="2950369"/>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348" name="Rectangle 4"/>
          <p:cNvSpPr>
            <a:spLocks noChangeArrowheads="1"/>
          </p:cNvSpPr>
          <p:nvPr/>
        </p:nvSpPr>
        <p:spPr bwMode="auto">
          <a:xfrm>
            <a:off x="2667000" y="3721894"/>
            <a:ext cx="6858000" cy="2278857"/>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349" name="Rectangle 5"/>
          <p:cNvSpPr>
            <a:spLocks noChangeArrowheads="1"/>
          </p:cNvSpPr>
          <p:nvPr/>
        </p:nvSpPr>
        <p:spPr bwMode="auto">
          <a:xfrm>
            <a:off x="2667000" y="3721895"/>
            <a:ext cx="6858000" cy="534591"/>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350" name="Freeform 6"/>
          <p:cNvSpPr>
            <a:spLocks/>
          </p:cNvSpPr>
          <p:nvPr/>
        </p:nvSpPr>
        <p:spPr bwMode="auto">
          <a:xfrm>
            <a:off x="3046811" y="2053829"/>
            <a:ext cx="6099571" cy="40005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7351" name="Rectangle 7"/>
          <p:cNvSpPr>
            <a:spLocks noChangeArrowheads="1"/>
          </p:cNvSpPr>
          <p:nvPr/>
        </p:nvSpPr>
        <p:spPr bwMode="auto">
          <a:xfrm flipV="1">
            <a:off x="2667000" y="3429001"/>
            <a:ext cx="6858000" cy="298847"/>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352" name="AutoShape 8"/>
          <p:cNvSpPr>
            <a:spLocks noChangeArrowheads="1"/>
          </p:cNvSpPr>
          <p:nvPr/>
        </p:nvSpPr>
        <p:spPr bwMode="auto">
          <a:xfrm>
            <a:off x="3002757" y="2395538"/>
            <a:ext cx="6186487" cy="240387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a:endParaRPr>
          </a:p>
        </p:txBody>
      </p:sp>
      <p:grpSp>
        <p:nvGrpSpPr>
          <p:cNvPr id="57353" name="Group 9"/>
          <p:cNvGrpSpPr>
            <a:grpSpLocks/>
          </p:cNvGrpSpPr>
          <p:nvPr/>
        </p:nvGrpSpPr>
        <p:grpSpPr bwMode="auto">
          <a:xfrm>
            <a:off x="3194447" y="2928939"/>
            <a:ext cx="876300" cy="1434703"/>
            <a:chOff x="275" y="2008"/>
            <a:chExt cx="795" cy="1276"/>
          </a:xfrm>
        </p:grpSpPr>
        <p:sp>
          <p:nvSpPr>
            <p:cNvPr id="57354"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55"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56"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57"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7358" name="Group 14"/>
          <p:cNvGrpSpPr>
            <a:grpSpLocks/>
          </p:cNvGrpSpPr>
          <p:nvPr/>
        </p:nvGrpSpPr>
        <p:grpSpPr bwMode="auto">
          <a:xfrm>
            <a:off x="4124325" y="2931320"/>
            <a:ext cx="876300" cy="1434703"/>
            <a:chOff x="275" y="2008"/>
            <a:chExt cx="795" cy="1276"/>
          </a:xfrm>
        </p:grpSpPr>
        <p:sp>
          <p:nvSpPr>
            <p:cNvPr id="57359"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60"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61"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62"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7363" name="Group 19"/>
          <p:cNvGrpSpPr>
            <a:grpSpLocks/>
          </p:cNvGrpSpPr>
          <p:nvPr/>
        </p:nvGrpSpPr>
        <p:grpSpPr bwMode="auto">
          <a:xfrm>
            <a:off x="5193507" y="2928939"/>
            <a:ext cx="876300" cy="1434703"/>
            <a:chOff x="275" y="2008"/>
            <a:chExt cx="795" cy="1276"/>
          </a:xfrm>
        </p:grpSpPr>
        <p:sp>
          <p:nvSpPr>
            <p:cNvPr id="57364"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65"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66"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67"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7368" name="Group 24"/>
          <p:cNvGrpSpPr>
            <a:grpSpLocks/>
          </p:cNvGrpSpPr>
          <p:nvPr/>
        </p:nvGrpSpPr>
        <p:grpSpPr bwMode="auto">
          <a:xfrm>
            <a:off x="6122194" y="2931320"/>
            <a:ext cx="876300" cy="1434703"/>
            <a:chOff x="275" y="2008"/>
            <a:chExt cx="795" cy="1276"/>
          </a:xfrm>
        </p:grpSpPr>
        <p:sp>
          <p:nvSpPr>
            <p:cNvPr id="57369"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70"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71"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72"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7373" name="Group 29"/>
          <p:cNvGrpSpPr>
            <a:grpSpLocks/>
          </p:cNvGrpSpPr>
          <p:nvPr/>
        </p:nvGrpSpPr>
        <p:grpSpPr bwMode="auto">
          <a:xfrm>
            <a:off x="7190185" y="2928939"/>
            <a:ext cx="876300" cy="1434703"/>
            <a:chOff x="275" y="2008"/>
            <a:chExt cx="795" cy="1276"/>
          </a:xfrm>
        </p:grpSpPr>
        <p:sp>
          <p:nvSpPr>
            <p:cNvPr id="57374"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75"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76"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77"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sp>
        <p:nvSpPr>
          <p:cNvPr id="57378" name="AutoShape 34"/>
          <p:cNvSpPr>
            <a:spLocks noChangeArrowheads="1"/>
          </p:cNvSpPr>
          <p:nvPr/>
        </p:nvSpPr>
        <p:spPr bwMode="auto">
          <a:xfrm>
            <a:off x="8120063" y="2931320"/>
            <a:ext cx="876300" cy="1434703"/>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79" name="AutoShape 35"/>
          <p:cNvSpPr>
            <a:spLocks noChangeArrowheads="1"/>
          </p:cNvSpPr>
          <p:nvPr/>
        </p:nvSpPr>
        <p:spPr bwMode="auto">
          <a:xfrm>
            <a:off x="8120063" y="2931320"/>
            <a:ext cx="876300" cy="17145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80" name="AutoShape 36"/>
          <p:cNvSpPr>
            <a:spLocks noChangeArrowheads="1"/>
          </p:cNvSpPr>
          <p:nvPr/>
        </p:nvSpPr>
        <p:spPr bwMode="auto">
          <a:xfrm>
            <a:off x="8120063" y="4194573"/>
            <a:ext cx="876300" cy="17145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81" name="AutoShape 37"/>
          <p:cNvSpPr>
            <a:spLocks noChangeArrowheads="1"/>
          </p:cNvSpPr>
          <p:nvPr/>
        </p:nvSpPr>
        <p:spPr bwMode="auto">
          <a:xfrm>
            <a:off x="8120063" y="2931320"/>
            <a:ext cx="876300" cy="1434703"/>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7382" name="AutoShape 38"/>
          <p:cNvSpPr>
            <a:spLocks noChangeArrowheads="1"/>
          </p:cNvSpPr>
          <p:nvPr/>
        </p:nvSpPr>
        <p:spPr bwMode="auto">
          <a:xfrm flipV="1">
            <a:off x="3002757" y="4807745"/>
            <a:ext cx="6186487" cy="808435"/>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685834">
              <a:defRPr/>
            </a:pPr>
            <a:endParaRPr lang="en-US" altLang="en-US" sz="1350" kern="0">
              <a:solidFill>
                <a:sysClr val="windowText" lastClr="000000"/>
              </a:solidFill>
              <a:latin typeface="Arial"/>
            </a:endParaRPr>
          </a:p>
        </p:txBody>
      </p:sp>
      <p:grpSp>
        <p:nvGrpSpPr>
          <p:cNvPr id="57383" name="Group 39"/>
          <p:cNvGrpSpPr>
            <a:grpSpLocks/>
          </p:cNvGrpSpPr>
          <p:nvPr/>
        </p:nvGrpSpPr>
        <p:grpSpPr bwMode="auto">
          <a:xfrm>
            <a:off x="8120063" y="3093244"/>
            <a:ext cx="876300" cy="1104900"/>
            <a:chOff x="4580" y="1878"/>
            <a:chExt cx="736" cy="928"/>
          </a:xfrm>
        </p:grpSpPr>
        <p:sp>
          <p:nvSpPr>
            <p:cNvPr id="57384"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385"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386" name="Group 42"/>
          <p:cNvGrpSpPr>
            <a:grpSpLocks/>
          </p:cNvGrpSpPr>
          <p:nvPr/>
        </p:nvGrpSpPr>
        <p:grpSpPr bwMode="auto">
          <a:xfrm>
            <a:off x="8120063" y="3093244"/>
            <a:ext cx="876300" cy="1104900"/>
            <a:chOff x="4580" y="1878"/>
            <a:chExt cx="736" cy="928"/>
          </a:xfrm>
        </p:grpSpPr>
        <p:sp>
          <p:nvSpPr>
            <p:cNvPr id="57387"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388"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7389" name="Group 45"/>
          <p:cNvGrpSpPr>
            <a:grpSpLocks/>
          </p:cNvGrpSpPr>
          <p:nvPr/>
        </p:nvGrpSpPr>
        <p:grpSpPr bwMode="auto">
          <a:xfrm>
            <a:off x="7190185" y="3093244"/>
            <a:ext cx="876300" cy="1104900"/>
            <a:chOff x="4580" y="1878"/>
            <a:chExt cx="736" cy="928"/>
          </a:xfrm>
        </p:grpSpPr>
        <p:sp>
          <p:nvSpPr>
            <p:cNvPr id="57390"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391"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392" name="Group 48"/>
          <p:cNvGrpSpPr>
            <a:grpSpLocks/>
          </p:cNvGrpSpPr>
          <p:nvPr/>
        </p:nvGrpSpPr>
        <p:grpSpPr bwMode="auto">
          <a:xfrm>
            <a:off x="4124325" y="3094435"/>
            <a:ext cx="876300" cy="1104900"/>
            <a:chOff x="4580" y="1878"/>
            <a:chExt cx="736" cy="928"/>
          </a:xfrm>
        </p:grpSpPr>
        <p:sp>
          <p:nvSpPr>
            <p:cNvPr id="57393"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394"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395" name="Group 51"/>
          <p:cNvGrpSpPr>
            <a:grpSpLocks/>
          </p:cNvGrpSpPr>
          <p:nvPr/>
        </p:nvGrpSpPr>
        <p:grpSpPr bwMode="auto">
          <a:xfrm>
            <a:off x="3194447" y="3094435"/>
            <a:ext cx="876300" cy="1104900"/>
            <a:chOff x="4580" y="1878"/>
            <a:chExt cx="736" cy="928"/>
          </a:xfrm>
        </p:grpSpPr>
        <p:sp>
          <p:nvSpPr>
            <p:cNvPr id="57396"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397"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398" name="Group 54"/>
          <p:cNvGrpSpPr>
            <a:grpSpLocks/>
          </p:cNvGrpSpPr>
          <p:nvPr/>
        </p:nvGrpSpPr>
        <p:grpSpPr bwMode="auto">
          <a:xfrm>
            <a:off x="6122194" y="3095625"/>
            <a:ext cx="876300" cy="1104900"/>
            <a:chOff x="4580" y="1878"/>
            <a:chExt cx="736" cy="928"/>
          </a:xfrm>
        </p:grpSpPr>
        <p:sp>
          <p:nvSpPr>
            <p:cNvPr id="57399"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00"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7401" name="Group 57"/>
          <p:cNvGrpSpPr>
            <a:grpSpLocks/>
          </p:cNvGrpSpPr>
          <p:nvPr/>
        </p:nvGrpSpPr>
        <p:grpSpPr bwMode="auto">
          <a:xfrm>
            <a:off x="8120063" y="3093244"/>
            <a:ext cx="876300" cy="1104900"/>
            <a:chOff x="4580" y="1878"/>
            <a:chExt cx="736" cy="928"/>
          </a:xfrm>
        </p:grpSpPr>
        <p:sp>
          <p:nvSpPr>
            <p:cNvPr id="57402"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03"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7404" name="Group 60"/>
          <p:cNvGrpSpPr>
            <a:grpSpLocks/>
          </p:cNvGrpSpPr>
          <p:nvPr/>
        </p:nvGrpSpPr>
        <p:grpSpPr bwMode="auto">
          <a:xfrm>
            <a:off x="8120063" y="3093244"/>
            <a:ext cx="876300" cy="1104900"/>
            <a:chOff x="4580" y="1878"/>
            <a:chExt cx="736" cy="928"/>
          </a:xfrm>
        </p:grpSpPr>
        <p:sp>
          <p:nvSpPr>
            <p:cNvPr id="57405"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06"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7407" name="Group 63"/>
          <p:cNvGrpSpPr>
            <a:grpSpLocks/>
          </p:cNvGrpSpPr>
          <p:nvPr/>
        </p:nvGrpSpPr>
        <p:grpSpPr bwMode="auto">
          <a:xfrm>
            <a:off x="8120063" y="3093244"/>
            <a:ext cx="876300" cy="1104900"/>
            <a:chOff x="4580" y="1878"/>
            <a:chExt cx="736" cy="928"/>
          </a:xfrm>
        </p:grpSpPr>
        <p:sp>
          <p:nvSpPr>
            <p:cNvPr id="57408"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09"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7410" name="Group 66"/>
          <p:cNvGrpSpPr>
            <a:grpSpLocks/>
          </p:cNvGrpSpPr>
          <p:nvPr/>
        </p:nvGrpSpPr>
        <p:grpSpPr bwMode="auto">
          <a:xfrm>
            <a:off x="8120063" y="3093244"/>
            <a:ext cx="876300" cy="1104900"/>
            <a:chOff x="4580" y="1878"/>
            <a:chExt cx="736" cy="928"/>
          </a:xfrm>
        </p:grpSpPr>
        <p:sp>
          <p:nvSpPr>
            <p:cNvPr id="57411"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12"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7413" name="Group 69"/>
          <p:cNvGrpSpPr>
            <a:grpSpLocks/>
          </p:cNvGrpSpPr>
          <p:nvPr/>
        </p:nvGrpSpPr>
        <p:grpSpPr bwMode="auto">
          <a:xfrm>
            <a:off x="8120063" y="3093244"/>
            <a:ext cx="876300" cy="1104900"/>
            <a:chOff x="4580" y="1878"/>
            <a:chExt cx="736" cy="928"/>
          </a:xfrm>
        </p:grpSpPr>
        <p:sp>
          <p:nvSpPr>
            <p:cNvPr id="57414"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15"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7416" name="Group 72"/>
          <p:cNvGrpSpPr>
            <a:grpSpLocks/>
          </p:cNvGrpSpPr>
          <p:nvPr/>
        </p:nvGrpSpPr>
        <p:grpSpPr bwMode="auto">
          <a:xfrm>
            <a:off x="8120063" y="3093244"/>
            <a:ext cx="876300" cy="1104900"/>
            <a:chOff x="4580" y="1878"/>
            <a:chExt cx="736" cy="928"/>
          </a:xfrm>
        </p:grpSpPr>
        <p:sp>
          <p:nvSpPr>
            <p:cNvPr id="57417"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18"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7419" name="Group 75"/>
          <p:cNvGrpSpPr>
            <a:grpSpLocks/>
          </p:cNvGrpSpPr>
          <p:nvPr/>
        </p:nvGrpSpPr>
        <p:grpSpPr bwMode="auto">
          <a:xfrm>
            <a:off x="8120063" y="3093244"/>
            <a:ext cx="876300" cy="1104900"/>
            <a:chOff x="4580" y="1878"/>
            <a:chExt cx="736" cy="928"/>
          </a:xfrm>
        </p:grpSpPr>
        <p:sp>
          <p:nvSpPr>
            <p:cNvPr id="57420"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21"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7422" name="Group 78"/>
          <p:cNvGrpSpPr>
            <a:grpSpLocks/>
          </p:cNvGrpSpPr>
          <p:nvPr/>
        </p:nvGrpSpPr>
        <p:grpSpPr bwMode="auto">
          <a:xfrm>
            <a:off x="8120063" y="3093244"/>
            <a:ext cx="876300" cy="1104900"/>
            <a:chOff x="4580" y="1878"/>
            <a:chExt cx="736" cy="928"/>
          </a:xfrm>
        </p:grpSpPr>
        <p:sp>
          <p:nvSpPr>
            <p:cNvPr id="57423"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24"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7425" name="Group 81"/>
          <p:cNvGrpSpPr>
            <a:grpSpLocks/>
          </p:cNvGrpSpPr>
          <p:nvPr/>
        </p:nvGrpSpPr>
        <p:grpSpPr bwMode="auto">
          <a:xfrm>
            <a:off x="7190185" y="3093244"/>
            <a:ext cx="876300" cy="1104900"/>
            <a:chOff x="4580" y="1878"/>
            <a:chExt cx="736" cy="928"/>
          </a:xfrm>
        </p:grpSpPr>
        <p:sp>
          <p:nvSpPr>
            <p:cNvPr id="57426"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27"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7428" name="Group 84"/>
          <p:cNvGrpSpPr>
            <a:grpSpLocks/>
          </p:cNvGrpSpPr>
          <p:nvPr/>
        </p:nvGrpSpPr>
        <p:grpSpPr bwMode="auto">
          <a:xfrm>
            <a:off x="6122194" y="3095625"/>
            <a:ext cx="876300" cy="1104900"/>
            <a:chOff x="4580" y="1878"/>
            <a:chExt cx="736" cy="928"/>
          </a:xfrm>
        </p:grpSpPr>
        <p:sp>
          <p:nvSpPr>
            <p:cNvPr id="57429"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30"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7431" name="Group 87"/>
          <p:cNvGrpSpPr>
            <a:grpSpLocks/>
          </p:cNvGrpSpPr>
          <p:nvPr/>
        </p:nvGrpSpPr>
        <p:grpSpPr bwMode="auto">
          <a:xfrm>
            <a:off x="5193507" y="3093244"/>
            <a:ext cx="876300" cy="1104900"/>
            <a:chOff x="4580" y="1878"/>
            <a:chExt cx="736" cy="928"/>
          </a:xfrm>
        </p:grpSpPr>
        <p:sp>
          <p:nvSpPr>
            <p:cNvPr id="57432"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33"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434" name="Group 90"/>
          <p:cNvGrpSpPr>
            <a:grpSpLocks/>
          </p:cNvGrpSpPr>
          <p:nvPr/>
        </p:nvGrpSpPr>
        <p:grpSpPr bwMode="auto">
          <a:xfrm>
            <a:off x="8120063" y="3093244"/>
            <a:ext cx="876300" cy="1104900"/>
            <a:chOff x="4580" y="1878"/>
            <a:chExt cx="736" cy="928"/>
          </a:xfrm>
        </p:grpSpPr>
        <p:sp>
          <p:nvSpPr>
            <p:cNvPr id="57435"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36"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437" name="Group 93"/>
          <p:cNvGrpSpPr>
            <a:grpSpLocks/>
          </p:cNvGrpSpPr>
          <p:nvPr/>
        </p:nvGrpSpPr>
        <p:grpSpPr bwMode="auto">
          <a:xfrm>
            <a:off x="7190185" y="3093244"/>
            <a:ext cx="876300" cy="1104900"/>
            <a:chOff x="4580" y="1878"/>
            <a:chExt cx="736" cy="928"/>
          </a:xfrm>
        </p:grpSpPr>
        <p:sp>
          <p:nvSpPr>
            <p:cNvPr id="57438"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39"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7440" name="Group 96"/>
          <p:cNvGrpSpPr>
            <a:grpSpLocks/>
          </p:cNvGrpSpPr>
          <p:nvPr/>
        </p:nvGrpSpPr>
        <p:grpSpPr bwMode="auto">
          <a:xfrm>
            <a:off x="8120063" y="3093244"/>
            <a:ext cx="876300" cy="1104900"/>
            <a:chOff x="4580" y="1878"/>
            <a:chExt cx="736" cy="928"/>
          </a:xfrm>
        </p:grpSpPr>
        <p:sp>
          <p:nvSpPr>
            <p:cNvPr id="57441"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42"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7443" name="Group 99"/>
          <p:cNvGrpSpPr>
            <a:grpSpLocks/>
          </p:cNvGrpSpPr>
          <p:nvPr/>
        </p:nvGrpSpPr>
        <p:grpSpPr bwMode="auto">
          <a:xfrm>
            <a:off x="8120063" y="3093244"/>
            <a:ext cx="876300" cy="1104900"/>
            <a:chOff x="4580" y="1878"/>
            <a:chExt cx="736" cy="928"/>
          </a:xfrm>
        </p:grpSpPr>
        <p:sp>
          <p:nvSpPr>
            <p:cNvPr id="57444"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45"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7446" name="Group 102"/>
          <p:cNvGrpSpPr>
            <a:grpSpLocks/>
          </p:cNvGrpSpPr>
          <p:nvPr/>
        </p:nvGrpSpPr>
        <p:grpSpPr bwMode="auto">
          <a:xfrm>
            <a:off x="8120063" y="3093244"/>
            <a:ext cx="876300" cy="1104900"/>
            <a:chOff x="4580" y="1878"/>
            <a:chExt cx="736" cy="928"/>
          </a:xfrm>
        </p:grpSpPr>
        <p:sp>
          <p:nvSpPr>
            <p:cNvPr id="57447"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48"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7449" name="Group 105"/>
          <p:cNvGrpSpPr>
            <a:grpSpLocks/>
          </p:cNvGrpSpPr>
          <p:nvPr/>
        </p:nvGrpSpPr>
        <p:grpSpPr bwMode="auto">
          <a:xfrm>
            <a:off x="8120063" y="3093244"/>
            <a:ext cx="876300" cy="1104900"/>
            <a:chOff x="4580" y="1878"/>
            <a:chExt cx="736" cy="928"/>
          </a:xfrm>
        </p:grpSpPr>
        <p:sp>
          <p:nvSpPr>
            <p:cNvPr id="57450"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51"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7452" name="Group 108"/>
          <p:cNvGrpSpPr>
            <a:grpSpLocks/>
          </p:cNvGrpSpPr>
          <p:nvPr/>
        </p:nvGrpSpPr>
        <p:grpSpPr bwMode="auto">
          <a:xfrm>
            <a:off x="8120063" y="3093244"/>
            <a:ext cx="876300" cy="1104900"/>
            <a:chOff x="4580" y="1878"/>
            <a:chExt cx="736" cy="928"/>
          </a:xfrm>
        </p:grpSpPr>
        <p:sp>
          <p:nvSpPr>
            <p:cNvPr id="57453"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54"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7455" name="Group 111"/>
          <p:cNvGrpSpPr>
            <a:grpSpLocks/>
          </p:cNvGrpSpPr>
          <p:nvPr/>
        </p:nvGrpSpPr>
        <p:grpSpPr bwMode="auto">
          <a:xfrm>
            <a:off x="8120063" y="3093244"/>
            <a:ext cx="876300" cy="1104900"/>
            <a:chOff x="4580" y="1878"/>
            <a:chExt cx="736" cy="928"/>
          </a:xfrm>
        </p:grpSpPr>
        <p:sp>
          <p:nvSpPr>
            <p:cNvPr id="57456"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57"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7458" name="Group 114"/>
          <p:cNvGrpSpPr>
            <a:grpSpLocks/>
          </p:cNvGrpSpPr>
          <p:nvPr/>
        </p:nvGrpSpPr>
        <p:grpSpPr bwMode="auto">
          <a:xfrm>
            <a:off x="8120063" y="3093244"/>
            <a:ext cx="876300" cy="1104900"/>
            <a:chOff x="4580" y="1878"/>
            <a:chExt cx="736" cy="928"/>
          </a:xfrm>
        </p:grpSpPr>
        <p:sp>
          <p:nvSpPr>
            <p:cNvPr id="57459"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60"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7461" name="Group 117"/>
          <p:cNvGrpSpPr>
            <a:grpSpLocks/>
          </p:cNvGrpSpPr>
          <p:nvPr/>
        </p:nvGrpSpPr>
        <p:grpSpPr bwMode="auto">
          <a:xfrm>
            <a:off x="8120063" y="3093244"/>
            <a:ext cx="876300" cy="1104900"/>
            <a:chOff x="4580" y="1878"/>
            <a:chExt cx="736" cy="928"/>
          </a:xfrm>
        </p:grpSpPr>
        <p:sp>
          <p:nvSpPr>
            <p:cNvPr id="57462"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63"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7464" name="Group 120"/>
          <p:cNvGrpSpPr>
            <a:grpSpLocks/>
          </p:cNvGrpSpPr>
          <p:nvPr/>
        </p:nvGrpSpPr>
        <p:grpSpPr bwMode="auto">
          <a:xfrm>
            <a:off x="8120063" y="3093244"/>
            <a:ext cx="876300" cy="1104900"/>
            <a:chOff x="4580" y="1878"/>
            <a:chExt cx="736" cy="928"/>
          </a:xfrm>
        </p:grpSpPr>
        <p:sp>
          <p:nvSpPr>
            <p:cNvPr id="57465"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66"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7467" name="Group 123"/>
          <p:cNvGrpSpPr>
            <a:grpSpLocks/>
          </p:cNvGrpSpPr>
          <p:nvPr/>
        </p:nvGrpSpPr>
        <p:grpSpPr bwMode="auto">
          <a:xfrm>
            <a:off x="8120063" y="3093244"/>
            <a:ext cx="876300" cy="1104900"/>
            <a:chOff x="4580" y="1878"/>
            <a:chExt cx="736" cy="928"/>
          </a:xfrm>
        </p:grpSpPr>
        <p:sp>
          <p:nvSpPr>
            <p:cNvPr id="57468"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69"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470" name="Group 126"/>
          <p:cNvGrpSpPr>
            <a:grpSpLocks/>
          </p:cNvGrpSpPr>
          <p:nvPr/>
        </p:nvGrpSpPr>
        <p:grpSpPr bwMode="auto">
          <a:xfrm>
            <a:off x="7190185" y="3093244"/>
            <a:ext cx="876300" cy="1104900"/>
            <a:chOff x="4580" y="1878"/>
            <a:chExt cx="736" cy="928"/>
          </a:xfrm>
        </p:grpSpPr>
        <p:sp>
          <p:nvSpPr>
            <p:cNvPr id="57471"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72"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7473" name="Group 129"/>
          <p:cNvGrpSpPr>
            <a:grpSpLocks/>
          </p:cNvGrpSpPr>
          <p:nvPr/>
        </p:nvGrpSpPr>
        <p:grpSpPr bwMode="auto">
          <a:xfrm>
            <a:off x="8120063" y="3093244"/>
            <a:ext cx="876300" cy="1104900"/>
            <a:chOff x="4580" y="1878"/>
            <a:chExt cx="736" cy="928"/>
          </a:xfrm>
        </p:grpSpPr>
        <p:sp>
          <p:nvSpPr>
            <p:cNvPr id="57474"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75"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7476" name="Group 132"/>
          <p:cNvGrpSpPr>
            <a:grpSpLocks/>
          </p:cNvGrpSpPr>
          <p:nvPr/>
        </p:nvGrpSpPr>
        <p:grpSpPr bwMode="auto">
          <a:xfrm>
            <a:off x="8120063" y="3093244"/>
            <a:ext cx="876300" cy="1104900"/>
            <a:chOff x="4580" y="1878"/>
            <a:chExt cx="736" cy="928"/>
          </a:xfrm>
        </p:grpSpPr>
        <p:sp>
          <p:nvSpPr>
            <p:cNvPr id="57477"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78"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7479" name="Group 135"/>
          <p:cNvGrpSpPr>
            <a:grpSpLocks/>
          </p:cNvGrpSpPr>
          <p:nvPr/>
        </p:nvGrpSpPr>
        <p:grpSpPr bwMode="auto">
          <a:xfrm>
            <a:off x="8120063" y="3093244"/>
            <a:ext cx="876300" cy="1104900"/>
            <a:chOff x="4580" y="1878"/>
            <a:chExt cx="736" cy="928"/>
          </a:xfrm>
        </p:grpSpPr>
        <p:sp>
          <p:nvSpPr>
            <p:cNvPr id="57480"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81"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7482" name="Group 138"/>
          <p:cNvGrpSpPr>
            <a:grpSpLocks/>
          </p:cNvGrpSpPr>
          <p:nvPr/>
        </p:nvGrpSpPr>
        <p:grpSpPr bwMode="auto">
          <a:xfrm>
            <a:off x="8120063" y="3093244"/>
            <a:ext cx="876300" cy="1104900"/>
            <a:chOff x="4580" y="1878"/>
            <a:chExt cx="736" cy="928"/>
          </a:xfrm>
        </p:grpSpPr>
        <p:sp>
          <p:nvSpPr>
            <p:cNvPr id="57483"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84"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7485" name="Group 141"/>
          <p:cNvGrpSpPr>
            <a:grpSpLocks/>
          </p:cNvGrpSpPr>
          <p:nvPr/>
        </p:nvGrpSpPr>
        <p:grpSpPr bwMode="auto">
          <a:xfrm>
            <a:off x="8120063" y="3093244"/>
            <a:ext cx="876300" cy="1104900"/>
            <a:chOff x="4580" y="1878"/>
            <a:chExt cx="736" cy="928"/>
          </a:xfrm>
        </p:grpSpPr>
        <p:sp>
          <p:nvSpPr>
            <p:cNvPr id="57486"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87"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7488" name="Group 144"/>
          <p:cNvGrpSpPr>
            <a:grpSpLocks/>
          </p:cNvGrpSpPr>
          <p:nvPr/>
        </p:nvGrpSpPr>
        <p:grpSpPr bwMode="auto">
          <a:xfrm>
            <a:off x="8120063" y="3093244"/>
            <a:ext cx="876300" cy="1104900"/>
            <a:chOff x="4580" y="1878"/>
            <a:chExt cx="736" cy="928"/>
          </a:xfrm>
        </p:grpSpPr>
        <p:sp>
          <p:nvSpPr>
            <p:cNvPr id="57489"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90"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7491" name="Group 147"/>
          <p:cNvGrpSpPr>
            <a:grpSpLocks/>
          </p:cNvGrpSpPr>
          <p:nvPr/>
        </p:nvGrpSpPr>
        <p:grpSpPr bwMode="auto">
          <a:xfrm>
            <a:off x="8120063" y="3093244"/>
            <a:ext cx="876300" cy="1104900"/>
            <a:chOff x="4580" y="1878"/>
            <a:chExt cx="736" cy="928"/>
          </a:xfrm>
        </p:grpSpPr>
        <p:sp>
          <p:nvSpPr>
            <p:cNvPr id="57492"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93"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7494" name="Group 150"/>
          <p:cNvGrpSpPr>
            <a:grpSpLocks/>
          </p:cNvGrpSpPr>
          <p:nvPr/>
        </p:nvGrpSpPr>
        <p:grpSpPr bwMode="auto">
          <a:xfrm>
            <a:off x="8120063" y="3093244"/>
            <a:ext cx="876300" cy="1104900"/>
            <a:chOff x="4580" y="1878"/>
            <a:chExt cx="736" cy="928"/>
          </a:xfrm>
        </p:grpSpPr>
        <p:sp>
          <p:nvSpPr>
            <p:cNvPr id="57495"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96"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7497" name="Group 153"/>
          <p:cNvGrpSpPr>
            <a:grpSpLocks/>
          </p:cNvGrpSpPr>
          <p:nvPr/>
        </p:nvGrpSpPr>
        <p:grpSpPr bwMode="auto">
          <a:xfrm>
            <a:off x="8120063" y="3093244"/>
            <a:ext cx="876300" cy="1104900"/>
            <a:chOff x="4580" y="1878"/>
            <a:chExt cx="736" cy="928"/>
          </a:xfrm>
        </p:grpSpPr>
        <p:sp>
          <p:nvSpPr>
            <p:cNvPr id="57498"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499"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7500" name="Group 156"/>
          <p:cNvGrpSpPr>
            <a:grpSpLocks/>
          </p:cNvGrpSpPr>
          <p:nvPr/>
        </p:nvGrpSpPr>
        <p:grpSpPr bwMode="auto">
          <a:xfrm>
            <a:off x="8120063" y="3093244"/>
            <a:ext cx="876300" cy="1104900"/>
            <a:chOff x="4580" y="1878"/>
            <a:chExt cx="736" cy="928"/>
          </a:xfrm>
        </p:grpSpPr>
        <p:sp>
          <p:nvSpPr>
            <p:cNvPr id="57501"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02"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503" name="Group 159"/>
          <p:cNvGrpSpPr>
            <a:grpSpLocks/>
          </p:cNvGrpSpPr>
          <p:nvPr/>
        </p:nvGrpSpPr>
        <p:grpSpPr bwMode="auto">
          <a:xfrm>
            <a:off x="8120063" y="3093244"/>
            <a:ext cx="876300" cy="1104900"/>
            <a:chOff x="4580" y="1878"/>
            <a:chExt cx="736" cy="928"/>
          </a:xfrm>
        </p:grpSpPr>
        <p:sp>
          <p:nvSpPr>
            <p:cNvPr id="57504"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05"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7506" name="Group 162"/>
          <p:cNvGrpSpPr>
            <a:grpSpLocks/>
          </p:cNvGrpSpPr>
          <p:nvPr/>
        </p:nvGrpSpPr>
        <p:grpSpPr bwMode="auto">
          <a:xfrm>
            <a:off x="8120063" y="3093244"/>
            <a:ext cx="876300" cy="1104900"/>
            <a:chOff x="4580" y="1878"/>
            <a:chExt cx="736" cy="928"/>
          </a:xfrm>
        </p:grpSpPr>
        <p:sp>
          <p:nvSpPr>
            <p:cNvPr id="57507"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08"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7509" name="Group 165"/>
          <p:cNvGrpSpPr>
            <a:grpSpLocks/>
          </p:cNvGrpSpPr>
          <p:nvPr/>
        </p:nvGrpSpPr>
        <p:grpSpPr bwMode="auto">
          <a:xfrm>
            <a:off x="8120063" y="3093244"/>
            <a:ext cx="876300" cy="1104900"/>
            <a:chOff x="4580" y="1878"/>
            <a:chExt cx="736" cy="928"/>
          </a:xfrm>
        </p:grpSpPr>
        <p:sp>
          <p:nvSpPr>
            <p:cNvPr id="57510"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11"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7512" name="Group 168"/>
          <p:cNvGrpSpPr>
            <a:grpSpLocks/>
          </p:cNvGrpSpPr>
          <p:nvPr/>
        </p:nvGrpSpPr>
        <p:grpSpPr bwMode="auto">
          <a:xfrm>
            <a:off x="8120063" y="3093244"/>
            <a:ext cx="876300" cy="1104900"/>
            <a:chOff x="4580" y="1878"/>
            <a:chExt cx="736" cy="928"/>
          </a:xfrm>
        </p:grpSpPr>
        <p:sp>
          <p:nvSpPr>
            <p:cNvPr id="57513"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14"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7515" name="Group 171"/>
          <p:cNvGrpSpPr>
            <a:grpSpLocks/>
          </p:cNvGrpSpPr>
          <p:nvPr/>
        </p:nvGrpSpPr>
        <p:grpSpPr bwMode="auto">
          <a:xfrm>
            <a:off x="8120063" y="3093244"/>
            <a:ext cx="876300" cy="1104900"/>
            <a:chOff x="4580" y="1878"/>
            <a:chExt cx="736" cy="928"/>
          </a:xfrm>
        </p:grpSpPr>
        <p:sp>
          <p:nvSpPr>
            <p:cNvPr id="57516"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17"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7518" name="Group 174"/>
          <p:cNvGrpSpPr>
            <a:grpSpLocks/>
          </p:cNvGrpSpPr>
          <p:nvPr/>
        </p:nvGrpSpPr>
        <p:grpSpPr bwMode="auto">
          <a:xfrm>
            <a:off x="8120063" y="3093244"/>
            <a:ext cx="876300" cy="1104900"/>
            <a:chOff x="4580" y="1878"/>
            <a:chExt cx="736" cy="928"/>
          </a:xfrm>
        </p:grpSpPr>
        <p:sp>
          <p:nvSpPr>
            <p:cNvPr id="57519"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20"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7521" name="Group 177"/>
          <p:cNvGrpSpPr>
            <a:grpSpLocks/>
          </p:cNvGrpSpPr>
          <p:nvPr/>
        </p:nvGrpSpPr>
        <p:grpSpPr bwMode="auto">
          <a:xfrm>
            <a:off x="8120063" y="3093244"/>
            <a:ext cx="876300" cy="1104900"/>
            <a:chOff x="4580" y="1878"/>
            <a:chExt cx="736" cy="928"/>
          </a:xfrm>
        </p:grpSpPr>
        <p:sp>
          <p:nvSpPr>
            <p:cNvPr id="57522"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23"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7524" name="Group 180"/>
          <p:cNvGrpSpPr>
            <a:grpSpLocks/>
          </p:cNvGrpSpPr>
          <p:nvPr/>
        </p:nvGrpSpPr>
        <p:grpSpPr bwMode="auto">
          <a:xfrm>
            <a:off x="8120063" y="3093244"/>
            <a:ext cx="876300" cy="1104900"/>
            <a:chOff x="4580" y="1878"/>
            <a:chExt cx="736" cy="928"/>
          </a:xfrm>
        </p:grpSpPr>
        <p:sp>
          <p:nvSpPr>
            <p:cNvPr id="57525"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26"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7527" name="Group 183"/>
          <p:cNvGrpSpPr>
            <a:grpSpLocks/>
          </p:cNvGrpSpPr>
          <p:nvPr/>
        </p:nvGrpSpPr>
        <p:grpSpPr bwMode="auto">
          <a:xfrm>
            <a:off x="8120063" y="3093244"/>
            <a:ext cx="876300" cy="1104900"/>
            <a:chOff x="4580" y="1878"/>
            <a:chExt cx="736" cy="928"/>
          </a:xfrm>
        </p:grpSpPr>
        <p:sp>
          <p:nvSpPr>
            <p:cNvPr id="57528"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29"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7530" name="Group 186"/>
          <p:cNvGrpSpPr>
            <a:grpSpLocks/>
          </p:cNvGrpSpPr>
          <p:nvPr/>
        </p:nvGrpSpPr>
        <p:grpSpPr bwMode="auto">
          <a:xfrm>
            <a:off x="8120063" y="3093244"/>
            <a:ext cx="876300" cy="1104900"/>
            <a:chOff x="4580" y="1878"/>
            <a:chExt cx="736" cy="928"/>
          </a:xfrm>
        </p:grpSpPr>
        <p:sp>
          <p:nvSpPr>
            <p:cNvPr id="57531"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32"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533" name="Group 189"/>
          <p:cNvGrpSpPr>
            <a:grpSpLocks/>
          </p:cNvGrpSpPr>
          <p:nvPr/>
        </p:nvGrpSpPr>
        <p:grpSpPr bwMode="auto">
          <a:xfrm>
            <a:off x="7190185" y="3093244"/>
            <a:ext cx="876300" cy="1104900"/>
            <a:chOff x="4580" y="1878"/>
            <a:chExt cx="736" cy="928"/>
          </a:xfrm>
        </p:grpSpPr>
        <p:sp>
          <p:nvSpPr>
            <p:cNvPr id="57534"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35"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7536" name="Group 192"/>
          <p:cNvGrpSpPr>
            <a:grpSpLocks/>
          </p:cNvGrpSpPr>
          <p:nvPr/>
        </p:nvGrpSpPr>
        <p:grpSpPr bwMode="auto">
          <a:xfrm>
            <a:off x="7190185" y="3093244"/>
            <a:ext cx="876300" cy="1104900"/>
            <a:chOff x="4580" y="1878"/>
            <a:chExt cx="736" cy="928"/>
          </a:xfrm>
        </p:grpSpPr>
        <p:sp>
          <p:nvSpPr>
            <p:cNvPr id="57537"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38"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7539" name="Group 195"/>
          <p:cNvGrpSpPr>
            <a:grpSpLocks/>
          </p:cNvGrpSpPr>
          <p:nvPr/>
        </p:nvGrpSpPr>
        <p:grpSpPr bwMode="auto">
          <a:xfrm>
            <a:off x="8120063" y="3093244"/>
            <a:ext cx="876300" cy="1104900"/>
            <a:chOff x="4580" y="1878"/>
            <a:chExt cx="736" cy="928"/>
          </a:xfrm>
        </p:grpSpPr>
        <p:sp>
          <p:nvSpPr>
            <p:cNvPr id="57540"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41"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7542" name="Group 198"/>
          <p:cNvGrpSpPr>
            <a:grpSpLocks/>
          </p:cNvGrpSpPr>
          <p:nvPr/>
        </p:nvGrpSpPr>
        <p:grpSpPr bwMode="auto">
          <a:xfrm>
            <a:off x="8120063" y="3093244"/>
            <a:ext cx="876300" cy="1104900"/>
            <a:chOff x="4580" y="1878"/>
            <a:chExt cx="736" cy="928"/>
          </a:xfrm>
        </p:grpSpPr>
        <p:sp>
          <p:nvSpPr>
            <p:cNvPr id="57543"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44"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7545" name="Group 201"/>
          <p:cNvGrpSpPr>
            <a:grpSpLocks/>
          </p:cNvGrpSpPr>
          <p:nvPr/>
        </p:nvGrpSpPr>
        <p:grpSpPr bwMode="auto">
          <a:xfrm>
            <a:off x="8120063" y="3093244"/>
            <a:ext cx="876300" cy="1104900"/>
            <a:chOff x="4580" y="1878"/>
            <a:chExt cx="736" cy="928"/>
          </a:xfrm>
        </p:grpSpPr>
        <p:sp>
          <p:nvSpPr>
            <p:cNvPr id="57546"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47"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7548" name="Group 204"/>
          <p:cNvGrpSpPr>
            <a:grpSpLocks/>
          </p:cNvGrpSpPr>
          <p:nvPr/>
        </p:nvGrpSpPr>
        <p:grpSpPr bwMode="auto">
          <a:xfrm>
            <a:off x="8120063" y="3093244"/>
            <a:ext cx="876300" cy="1104900"/>
            <a:chOff x="4580" y="1878"/>
            <a:chExt cx="736" cy="928"/>
          </a:xfrm>
        </p:grpSpPr>
        <p:sp>
          <p:nvSpPr>
            <p:cNvPr id="57549"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50"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7551" name="Group 207"/>
          <p:cNvGrpSpPr>
            <a:grpSpLocks/>
          </p:cNvGrpSpPr>
          <p:nvPr/>
        </p:nvGrpSpPr>
        <p:grpSpPr bwMode="auto">
          <a:xfrm>
            <a:off x="8120063" y="3093244"/>
            <a:ext cx="876300" cy="1104900"/>
            <a:chOff x="4580" y="1878"/>
            <a:chExt cx="736" cy="928"/>
          </a:xfrm>
        </p:grpSpPr>
        <p:sp>
          <p:nvSpPr>
            <p:cNvPr id="57552"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53"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7554" name="Group 210"/>
          <p:cNvGrpSpPr>
            <a:grpSpLocks/>
          </p:cNvGrpSpPr>
          <p:nvPr/>
        </p:nvGrpSpPr>
        <p:grpSpPr bwMode="auto">
          <a:xfrm>
            <a:off x="8120063" y="3093244"/>
            <a:ext cx="876300" cy="1104900"/>
            <a:chOff x="4580" y="1878"/>
            <a:chExt cx="736" cy="928"/>
          </a:xfrm>
        </p:grpSpPr>
        <p:sp>
          <p:nvSpPr>
            <p:cNvPr id="57555"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56"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7557" name="Group 213"/>
          <p:cNvGrpSpPr>
            <a:grpSpLocks/>
          </p:cNvGrpSpPr>
          <p:nvPr/>
        </p:nvGrpSpPr>
        <p:grpSpPr bwMode="auto">
          <a:xfrm>
            <a:off x="8120063" y="3093244"/>
            <a:ext cx="876300" cy="1104900"/>
            <a:chOff x="4580" y="1878"/>
            <a:chExt cx="736" cy="928"/>
          </a:xfrm>
        </p:grpSpPr>
        <p:sp>
          <p:nvSpPr>
            <p:cNvPr id="57558"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59"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7560" name="Group 216"/>
          <p:cNvGrpSpPr>
            <a:grpSpLocks/>
          </p:cNvGrpSpPr>
          <p:nvPr/>
        </p:nvGrpSpPr>
        <p:grpSpPr bwMode="auto">
          <a:xfrm>
            <a:off x="8120063" y="3093244"/>
            <a:ext cx="876300" cy="1104900"/>
            <a:chOff x="4580" y="1878"/>
            <a:chExt cx="736" cy="928"/>
          </a:xfrm>
        </p:grpSpPr>
        <p:sp>
          <p:nvSpPr>
            <p:cNvPr id="57561"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62"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7563" name="Group 219"/>
          <p:cNvGrpSpPr>
            <a:grpSpLocks/>
          </p:cNvGrpSpPr>
          <p:nvPr/>
        </p:nvGrpSpPr>
        <p:grpSpPr bwMode="auto">
          <a:xfrm>
            <a:off x="8120063" y="3093244"/>
            <a:ext cx="876300" cy="1104900"/>
            <a:chOff x="4580" y="1878"/>
            <a:chExt cx="736" cy="928"/>
          </a:xfrm>
        </p:grpSpPr>
        <p:sp>
          <p:nvSpPr>
            <p:cNvPr id="57564"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65"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7566" name="Group 222"/>
          <p:cNvGrpSpPr>
            <a:grpSpLocks/>
          </p:cNvGrpSpPr>
          <p:nvPr/>
        </p:nvGrpSpPr>
        <p:grpSpPr bwMode="auto">
          <a:xfrm>
            <a:off x="8120063" y="3093244"/>
            <a:ext cx="876300" cy="1104900"/>
            <a:chOff x="4580" y="1878"/>
            <a:chExt cx="736" cy="928"/>
          </a:xfrm>
        </p:grpSpPr>
        <p:sp>
          <p:nvSpPr>
            <p:cNvPr id="57567"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68"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569" name="Group 225"/>
          <p:cNvGrpSpPr>
            <a:grpSpLocks/>
          </p:cNvGrpSpPr>
          <p:nvPr/>
        </p:nvGrpSpPr>
        <p:grpSpPr bwMode="auto">
          <a:xfrm>
            <a:off x="8120063" y="3093244"/>
            <a:ext cx="876300" cy="1104900"/>
            <a:chOff x="4580" y="1878"/>
            <a:chExt cx="736" cy="928"/>
          </a:xfrm>
        </p:grpSpPr>
        <p:sp>
          <p:nvSpPr>
            <p:cNvPr id="57570"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71"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9</a:t>
              </a:r>
            </a:p>
          </p:txBody>
        </p:sp>
      </p:grpSp>
      <p:grpSp>
        <p:nvGrpSpPr>
          <p:cNvPr id="57572" name="Group 228"/>
          <p:cNvGrpSpPr>
            <a:grpSpLocks/>
          </p:cNvGrpSpPr>
          <p:nvPr/>
        </p:nvGrpSpPr>
        <p:grpSpPr bwMode="auto">
          <a:xfrm>
            <a:off x="8120063" y="3093244"/>
            <a:ext cx="876300" cy="1104900"/>
            <a:chOff x="4580" y="1878"/>
            <a:chExt cx="736" cy="928"/>
          </a:xfrm>
        </p:grpSpPr>
        <p:sp>
          <p:nvSpPr>
            <p:cNvPr id="57573"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74"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8</a:t>
              </a:r>
            </a:p>
          </p:txBody>
        </p:sp>
      </p:grpSp>
      <p:grpSp>
        <p:nvGrpSpPr>
          <p:cNvPr id="57575" name="Group 231"/>
          <p:cNvGrpSpPr>
            <a:grpSpLocks/>
          </p:cNvGrpSpPr>
          <p:nvPr/>
        </p:nvGrpSpPr>
        <p:grpSpPr bwMode="auto">
          <a:xfrm>
            <a:off x="8120063" y="3093244"/>
            <a:ext cx="876300" cy="1104900"/>
            <a:chOff x="4580" y="1878"/>
            <a:chExt cx="736" cy="928"/>
          </a:xfrm>
        </p:grpSpPr>
        <p:sp>
          <p:nvSpPr>
            <p:cNvPr id="57576"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77"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7</a:t>
              </a:r>
            </a:p>
          </p:txBody>
        </p:sp>
      </p:grpSp>
      <p:grpSp>
        <p:nvGrpSpPr>
          <p:cNvPr id="57578" name="Group 234"/>
          <p:cNvGrpSpPr>
            <a:grpSpLocks/>
          </p:cNvGrpSpPr>
          <p:nvPr/>
        </p:nvGrpSpPr>
        <p:grpSpPr bwMode="auto">
          <a:xfrm>
            <a:off x="8120063" y="3093244"/>
            <a:ext cx="876300" cy="1104900"/>
            <a:chOff x="4580" y="1878"/>
            <a:chExt cx="736" cy="928"/>
          </a:xfrm>
        </p:grpSpPr>
        <p:sp>
          <p:nvSpPr>
            <p:cNvPr id="57579"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80"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6</a:t>
              </a:r>
            </a:p>
          </p:txBody>
        </p:sp>
      </p:grpSp>
      <p:grpSp>
        <p:nvGrpSpPr>
          <p:cNvPr id="57581" name="Group 237"/>
          <p:cNvGrpSpPr>
            <a:grpSpLocks/>
          </p:cNvGrpSpPr>
          <p:nvPr/>
        </p:nvGrpSpPr>
        <p:grpSpPr bwMode="auto">
          <a:xfrm>
            <a:off x="8120063" y="3093244"/>
            <a:ext cx="876300" cy="1104900"/>
            <a:chOff x="4580" y="1878"/>
            <a:chExt cx="736" cy="928"/>
          </a:xfrm>
        </p:grpSpPr>
        <p:sp>
          <p:nvSpPr>
            <p:cNvPr id="57582"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83"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5</a:t>
              </a:r>
            </a:p>
          </p:txBody>
        </p:sp>
      </p:grpSp>
      <p:grpSp>
        <p:nvGrpSpPr>
          <p:cNvPr id="57584" name="Group 240"/>
          <p:cNvGrpSpPr>
            <a:grpSpLocks/>
          </p:cNvGrpSpPr>
          <p:nvPr/>
        </p:nvGrpSpPr>
        <p:grpSpPr bwMode="auto">
          <a:xfrm>
            <a:off x="8120063" y="3093244"/>
            <a:ext cx="876300" cy="1104900"/>
            <a:chOff x="4580" y="1878"/>
            <a:chExt cx="736" cy="928"/>
          </a:xfrm>
        </p:grpSpPr>
        <p:sp>
          <p:nvSpPr>
            <p:cNvPr id="57585"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86"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4</a:t>
              </a:r>
            </a:p>
          </p:txBody>
        </p:sp>
      </p:grpSp>
      <p:grpSp>
        <p:nvGrpSpPr>
          <p:cNvPr id="57587" name="Group 243"/>
          <p:cNvGrpSpPr>
            <a:grpSpLocks/>
          </p:cNvGrpSpPr>
          <p:nvPr/>
        </p:nvGrpSpPr>
        <p:grpSpPr bwMode="auto">
          <a:xfrm>
            <a:off x="8120063" y="3093244"/>
            <a:ext cx="876300" cy="1104900"/>
            <a:chOff x="4580" y="1878"/>
            <a:chExt cx="736" cy="928"/>
          </a:xfrm>
        </p:grpSpPr>
        <p:sp>
          <p:nvSpPr>
            <p:cNvPr id="57588"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89"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3</a:t>
              </a:r>
            </a:p>
          </p:txBody>
        </p:sp>
      </p:grpSp>
      <p:grpSp>
        <p:nvGrpSpPr>
          <p:cNvPr id="57590" name="Group 246"/>
          <p:cNvGrpSpPr>
            <a:grpSpLocks/>
          </p:cNvGrpSpPr>
          <p:nvPr/>
        </p:nvGrpSpPr>
        <p:grpSpPr bwMode="auto">
          <a:xfrm>
            <a:off x="8120063" y="3093244"/>
            <a:ext cx="876300" cy="1104900"/>
            <a:chOff x="4580" y="1878"/>
            <a:chExt cx="736" cy="928"/>
          </a:xfrm>
        </p:grpSpPr>
        <p:sp>
          <p:nvSpPr>
            <p:cNvPr id="57591"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92"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2</a:t>
              </a:r>
            </a:p>
          </p:txBody>
        </p:sp>
      </p:grpSp>
      <p:grpSp>
        <p:nvGrpSpPr>
          <p:cNvPr id="57593" name="Group 249"/>
          <p:cNvGrpSpPr>
            <a:grpSpLocks/>
          </p:cNvGrpSpPr>
          <p:nvPr/>
        </p:nvGrpSpPr>
        <p:grpSpPr bwMode="auto">
          <a:xfrm>
            <a:off x="8120063" y="3093244"/>
            <a:ext cx="876300" cy="1104900"/>
            <a:chOff x="4580" y="1878"/>
            <a:chExt cx="736" cy="928"/>
          </a:xfrm>
        </p:grpSpPr>
        <p:sp>
          <p:nvSpPr>
            <p:cNvPr id="57594"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95"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7596" name="Group 252"/>
          <p:cNvGrpSpPr>
            <a:grpSpLocks/>
          </p:cNvGrpSpPr>
          <p:nvPr/>
        </p:nvGrpSpPr>
        <p:grpSpPr bwMode="auto">
          <a:xfrm>
            <a:off x="8120063" y="3093244"/>
            <a:ext cx="876300" cy="1104900"/>
            <a:chOff x="4580" y="1878"/>
            <a:chExt cx="736" cy="928"/>
          </a:xfrm>
        </p:grpSpPr>
        <p:sp>
          <p:nvSpPr>
            <p:cNvPr id="57597"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598"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7599" name="Group 255"/>
          <p:cNvGrpSpPr>
            <a:grpSpLocks/>
          </p:cNvGrpSpPr>
          <p:nvPr/>
        </p:nvGrpSpPr>
        <p:grpSpPr bwMode="auto">
          <a:xfrm>
            <a:off x="7190185" y="3093244"/>
            <a:ext cx="876300" cy="1104900"/>
            <a:chOff x="4580" y="1878"/>
            <a:chExt cx="736" cy="928"/>
          </a:xfrm>
        </p:grpSpPr>
        <p:sp>
          <p:nvSpPr>
            <p:cNvPr id="57600"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601"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sp>
        <p:nvSpPr>
          <p:cNvPr id="57602" name="Freeform 258"/>
          <p:cNvSpPr>
            <a:spLocks noEditPoints="1"/>
          </p:cNvSpPr>
          <p:nvPr/>
        </p:nvSpPr>
        <p:spPr bwMode="auto">
          <a:xfrm>
            <a:off x="3002757" y="2395538"/>
            <a:ext cx="6186487" cy="240387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603" name="Text Box 259"/>
          <p:cNvSpPr txBox="1">
            <a:spLocks noChangeArrowheads="1"/>
          </p:cNvSpPr>
          <p:nvPr/>
        </p:nvSpPr>
        <p:spPr bwMode="auto">
          <a:xfrm>
            <a:off x="3536157"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Hours</a:t>
            </a:r>
            <a:endParaRPr lang="en-GB" altLang="en-US" kern="0">
              <a:solidFill>
                <a:srgbClr val="FFFFFF"/>
              </a:solidFill>
              <a:latin typeface="Arial"/>
            </a:endParaRPr>
          </a:p>
        </p:txBody>
      </p:sp>
      <p:sp>
        <p:nvSpPr>
          <p:cNvPr id="57604" name="Text Box 260"/>
          <p:cNvSpPr txBox="1">
            <a:spLocks noChangeArrowheads="1"/>
          </p:cNvSpPr>
          <p:nvPr/>
        </p:nvSpPr>
        <p:spPr bwMode="auto">
          <a:xfrm>
            <a:off x="5535217" y="4394479"/>
            <a:ext cx="1121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Minutes</a:t>
            </a:r>
            <a:endParaRPr lang="en-GB" altLang="en-US" kern="0">
              <a:solidFill>
                <a:srgbClr val="FFFFFF"/>
              </a:solidFill>
              <a:latin typeface="Arial"/>
            </a:endParaRPr>
          </a:p>
        </p:txBody>
      </p:sp>
      <p:sp>
        <p:nvSpPr>
          <p:cNvPr id="57605" name="Text Box 261"/>
          <p:cNvSpPr txBox="1">
            <a:spLocks noChangeArrowheads="1"/>
          </p:cNvSpPr>
          <p:nvPr/>
        </p:nvSpPr>
        <p:spPr bwMode="auto">
          <a:xfrm>
            <a:off x="7531894"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Seconds</a:t>
            </a:r>
            <a:endParaRPr lang="en-GB" altLang="en-US" kern="0">
              <a:solidFill>
                <a:srgbClr val="FFFFFF"/>
              </a:solidFill>
              <a:latin typeface="Arial"/>
            </a:endParaRPr>
          </a:p>
        </p:txBody>
      </p:sp>
      <p:sp>
        <p:nvSpPr>
          <p:cNvPr id="57607" name="AutoShape 263"/>
          <p:cNvSpPr>
            <a:spLocks noChangeArrowheads="1"/>
          </p:cNvSpPr>
          <p:nvPr/>
        </p:nvSpPr>
        <p:spPr bwMode="auto">
          <a:xfrm rot="16200000">
            <a:off x="1981796" y="3461743"/>
            <a:ext cx="2363391"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608" name="AutoShape 264"/>
          <p:cNvSpPr>
            <a:spLocks noChangeArrowheads="1"/>
          </p:cNvSpPr>
          <p:nvPr/>
        </p:nvSpPr>
        <p:spPr bwMode="auto">
          <a:xfrm>
            <a:off x="3021807" y="2421732"/>
            <a:ext cx="6148387"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nvGrpSpPr>
          <p:cNvPr id="57609" name="Group 265"/>
          <p:cNvGrpSpPr>
            <a:grpSpLocks/>
          </p:cNvGrpSpPr>
          <p:nvPr/>
        </p:nvGrpSpPr>
        <p:grpSpPr bwMode="auto">
          <a:xfrm>
            <a:off x="5038726" y="3387329"/>
            <a:ext cx="90487" cy="520303"/>
            <a:chOff x="1939" y="2444"/>
            <a:chExt cx="81" cy="463"/>
          </a:xfrm>
        </p:grpSpPr>
        <p:sp>
          <p:nvSpPr>
            <p:cNvPr id="57610"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611"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7612" name="Group 268"/>
          <p:cNvGrpSpPr>
            <a:grpSpLocks/>
          </p:cNvGrpSpPr>
          <p:nvPr/>
        </p:nvGrpSpPr>
        <p:grpSpPr bwMode="auto">
          <a:xfrm>
            <a:off x="7049692" y="3387329"/>
            <a:ext cx="90487" cy="520303"/>
            <a:chOff x="1939" y="2444"/>
            <a:chExt cx="81" cy="463"/>
          </a:xfrm>
        </p:grpSpPr>
        <p:sp>
          <p:nvSpPr>
            <p:cNvPr id="57613"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614"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7615" name="Group 271"/>
          <p:cNvGrpSpPr>
            <a:grpSpLocks/>
          </p:cNvGrpSpPr>
          <p:nvPr/>
        </p:nvGrpSpPr>
        <p:grpSpPr bwMode="auto">
          <a:xfrm>
            <a:off x="3196829" y="2933700"/>
            <a:ext cx="5798344" cy="1428750"/>
            <a:chOff x="445" y="1744"/>
            <a:chExt cx="4870" cy="1200"/>
          </a:xfrm>
        </p:grpSpPr>
        <p:grpSp>
          <p:nvGrpSpPr>
            <p:cNvPr id="57616" name="Group 272"/>
            <p:cNvGrpSpPr>
              <a:grpSpLocks/>
            </p:cNvGrpSpPr>
            <p:nvPr/>
          </p:nvGrpSpPr>
          <p:grpSpPr bwMode="auto">
            <a:xfrm>
              <a:off x="445" y="1744"/>
              <a:ext cx="734" cy="1200"/>
              <a:chOff x="448" y="1746"/>
              <a:chExt cx="724" cy="1188"/>
            </a:xfrm>
          </p:grpSpPr>
          <p:grpSp>
            <p:nvGrpSpPr>
              <p:cNvPr id="57617" name="Group 273"/>
              <p:cNvGrpSpPr>
                <a:grpSpLocks/>
              </p:cNvGrpSpPr>
              <p:nvPr/>
            </p:nvGrpSpPr>
            <p:grpSpPr bwMode="auto">
              <a:xfrm>
                <a:off x="454" y="1752"/>
                <a:ext cx="712" cy="1176"/>
                <a:chOff x="454" y="1752"/>
                <a:chExt cx="712" cy="1176"/>
              </a:xfrm>
            </p:grpSpPr>
            <p:sp>
              <p:nvSpPr>
                <p:cNvPr id="57618"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7619"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7620"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7621" name="Group 277"/>
            <p:cNvGrpSpPr>
              <a:grpSpLocks/>
            </p:cNvGrpSpPr>
            <p:nvPr/>
          </p:nvGrpSpPr>
          <p:grpSpPr bwMode="auto">
            <a:xfrm>
              <a:off x="1225" y="1744"/>
              <a:ext cx="734" cy="1200"/>
              <a:chOff x="448" y="1746"/>
              <a:chExt cx="724" cy="1188"/>
            </a:xfrm>
          </p:grpSpPr>
          <p:grpSp>
            <p:nvGrpSpPr>
              <p:cNvPr id="57622" name="Group 278"/>
              <p:cNvGrpSpPr>
                <a:grpSpLocks/>
              </p:cNvGrpSpPr>
              <p:nvPr/>
            </p:nvGrpSpPr>
            <p:grpSpPr bwMode="auto">
              <a:xfrm>
                <a:off x="454" y="1752"/>
                <a:ext cx="712" cy="1176"/>
                <a:chOff x="454" y="1752"/>
                <a:chExt cx="712" cy="1176"/>
              </a:xfrm>
            </p:grpSpPr>
            <p:sp>
              <p:nvSpPr>
                <p:cNvPr id="57623"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7624"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7625"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7626" name="Group 282"/>
            <p:cNvGrpSpPr>
              <a:grpSpLocks/>
            </p:cNvGrpSpPr>
            <p:nvPr/>
          </p:nvGrpSpPr>
          <p:grpSpPr bwMode="auto">
            <a:xfrm flipH="1">
              <a:off x="4581" y="1744"/>
              <a:ext cx="734" cy="1200"/>
              <a:chOff x="448" y="1746"/>
              <a:chExt cx="724" cy="1188"/>
            </a:xfrm>
          </p:grpSpPr>
          <p:grpSp>
            <p:nvGrpSpPr>
              <p:cNvPr id="57627" name="Group 283"/>
              <p:cNvGrpSpPr>
                <a:grpSpLocks/>
              </p:cNvGrpSpPr>
              <p:nvPr/>
            </p:nvGrpSpPr>
            <p:grpSpPr bwMode="auto">
              <a:xfrm>
                <a:off x="454" y="1752"/>
                <a:ext cx="712" cy="1176"/>
                <a:chOff x="454" y="1752"/>
                <a:chExt cx="712" cy="1176"/>
              </a:xfrm>
            </p:grpSpPr>
            <p:sp>
              <p:nvSpPr>
                <p:cNvPr id="57628"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7629"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7630"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7631" name="Group 287"/>
            <p:cNvGrpSpPr>
              <a:grpSpLocks/>
            </p:cNvGrpSpPr>
            <p:nvPr/>
          </p:nvGrpSpPr>
          <p:grpSpPr bwMode="auto">
            <a:xfrm flipH="1">
              <a:off x="3799" y="1744"/>
              <a:ext cx="734" cy="1200"/>
              <a:chOff x="448" y="1746"/>
              <a:chExt cx="724" cy="1188"/>
            </a:xfrm>
          </p:grpSpPr>
          <p:grpSp>
            <p:nvGrpSpPr>
              <p:cNvPr id="57632" name="Group 288"/>
              <p:cNvGrpSpPr>
                <a:grpSpLocks/>
              </p:cNvGrpSpPr>
              <p:nvPr/>
            </p:nvGrpSpPr>
            <p:grpSpPr bwMode="auto">
              <a:xfrm>
                <a:off x="454" y="1752"/>
                <a:ext cx="712" cy="1176"/>
                <a:chOff x="454" y="1752"/>
                <a:chExt cx="712" cy="1176"/>
              </a:xfrm>
            </p:grpSpPr>
            <p:sp>
              <p:nvSpPr>
                <p:cNvPr id="57633"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7634"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7635"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7636"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7637"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sp>
        <p:nvSpPr>
          <p:cNvPr id="57606" name="Text Box 262"/>
          <p:cNvSpPr txBox="1">
            <a:spLocks noChangeArrowheads="1"/>
          </p:cNvSpPr>
          <p:nvPr/>
        </p:nvSpPr>
        <p:spPr bwMode="auto">
          <a:xfrm>
            <a:off x="4360069" y="2449132"/>
            <a:ext cx="347186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sz="2100" kern="0" dirty="0">
                <a:solidFill>
                  <a:srgbClr val="FFFFFF"/>
                </a:solidFill>
                <a:latin typeface="Arial"/>
              </a:rPr>
              <a:t>Be Back In</a:t>
            </a:r>
            <a:endParaRPr lang="en-GB" altLang="en-US" sz="2100" kern="0" dirty="0">
              <a:solidFill>
                <a:srgbClr val="FFFFFF"/>
              </a:solidFill>
              <a:latin typeface="Arial"/>
            </a:endParaRPr>
          </a:p>
        </p:txBody>
      </p:sp>
      <p:sp>
        <p:nvSpPr>
          <p:cNvPr id="294" name="Rectangle 69"/>
          <p:cNvSpPr>
            <a:spLocks noChangeArrowheads="1"/>
          </p:cNvSpPr>
          <p:nvPr/>
        </p:nvSpPr>
        <p:spPr bwMode="auto">
          <a:xfrm>
            <a:off x="2615981" y="1028700"/>
            <a:ext cx="6858000" cy="857250"/>
          </a:xfrm>
          <a:prstGeom prst="rect">
            <a:avLst/>
          </a:prstGeom>
          <a:noFill/>
          <a:ln w="9525">
            <a:noFill/>
            <a:miter lim="800000"/>
            <a:headEnd/>
            <a:tailEnd/>
          </a:ln>
          <a:effectLst/>
        </p:spPr>
        <p:txBody>
          <a:bodyPr anchor="ctr"/>
          <a:lstStyle/>
          <a:p>
            <a:pPr algn="ctr" defTabSz="685834">
              <a:defRPr/>
            </a:pPr>
            <a:r>
              <a:rPr lang="en-US" sz="4050" kern="0" dirty="0">
                <a:solidFill>
                  <a:srgbClr val="FF3300"/>
                </a:solidFill>
                <a:effectLst>
                  <a:outerShdw blurRad="38100" dist="38100" dir="2700000" algn="tl">
                    <a:srgbClr val="C0C0C0"/>
                  </a:outerShdw>
                </a:effectLst>
                <a:latin typeface="Arial"/>
              </a:rPr>
              <a:t>Time for a</a:t>
            </a:r>
            <a:br>
              <a:rPr lang="en-US" sz="4050" kern="0" dirty="0">
                <a:solidFill>
                  <a:srgbClr val="FF3300"/>
                </a:solidFill>
                <a:effectLst>
                  <a:outerShdw blurRad="38100" dist="38100" dir="2700000" algn="tl">
                    <a:srgbClr val="C0C0C0"/>
                  </a:outerShdw>
                </a:effectLst>
                <a:latin typeface="Arial"/>
              </a:rPr>
            </a:br>
            <a:r>
              <a:rPr lang="en-US" sz="4050" kern="0" dirty="0">
                <a:solidFill>
                  <a:srgbClr val="FF3300"/>
                </a:solidFill>
                <a:effectLst>
                  <a:outerShdw blurRad="38100" dist="38100" dir="2700000" algn="tl">
                    <a:srgbClr val="C0C0C0"/>
                  </a:outerShdw>
                </a:effectLst>
                <a:latin typeface="Arial"/>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9401" y="4806627"/>
            <a:ext cx="797670" cy="1211491"/>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4025" y="4795839"/>
            <a:ext cx="1233487" cy="1233487"/>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7073" y="1160365"/>
            <a:ext cx="1275160" cy="1235172"/>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6747" y="925704"/>
            <a:ext cx="1102103" cy="1536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875293"/>
      </p:ext>
    </p:extLst>
  </p:cSld>
  <p:clrMapOvr>
    <a:masterClrMapping/>
  </p:clrMapOvr>
  <mc:AlternateContent xmlns:mc="http://schemas.openxmlformats.org/markup-compatibility/2006" xmlns:p14="http://schemas.microsoft.com/office/powerpoint/2010/main">
    <mc:Choice Requires="p14">
      <p:transition p14:dur="0" advClick="0" advTm="11000"/>
    </mc:Choice>
    <mc:Fallback xmlns="">
      <p:transition advClick="0" advTm="11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7383"/>
                                        </p:tgtEl>
                                      </p:cBhvr>
                                    </p:animEffect>
                                    <p:set>
                                      <p:cBhvr>
                                        <p:cTn id="7" dur="1" fill="hold">
                                          <p:stCondLst>
                                            <p:cond delay="499"/>
                                          </p:stCondLst>
                                        </p:cTn>
                                        <p:tgtEl>
                                          <p:spTgt spid="57383"/>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7389"/>
                                        </p:tgtEl>
                                      </p:cBhvr>
                                    </p:animEffect>
                                    <p:set>
                                      <p:cBhvr>
                                        <p:cTn id="10" dur="1" fill="hold">
                                          <p:stCondLst>
                                            <p:cond delay="499"/>
                                          </p:stCondLst>
                                        </p:cTn>
                                        <p:tgtEl>
                                          <p:spTgt spid="57389"/>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7398"/>
                                        </p:tgtEl>
                                      </p:cBhvr>
                                    </p:animEffect>
                                    <p:set>
                                      <p:cBhvr>
                                        <p:cTn id="13" dur="1" fill="hold">
                                          <p:stCondLst>
                                            <p:cond delay="499"/>
                                          </p:stCondLst>
                                        </p:cTn>
                                        <p:tgtEl>
                                          <p:spTgt spid="57398"/>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7428"/>
                                        </p:tgtEl>
                                        <p:attrNameLst>
                                          <p:attrName>style.visibility</p:attrName>
                                        </p:attrNameLst>
                                      </p:cBhvr>
                                      <p:to>
                                        <p:strVal val="visible"/>
                                      </p:to>
                                    </p:set>
                                    <p:animEffect transition="in" filter="slide(fromTop)">
                                      <p:cBhvr>
                                        <p:cTn id="16" dur="500"/>
                                        <p:tgtEl>
                                          <p:spTgt spid="57428"/>
                                        </p:tgtEl>
                                      </p:cBhvr>
                                    </p:animEffect>
                                  </p:childTnLst>
                                </p:cTn>
                              </p:par>
                              <p:par>
                                <p:cTn id="17" presetID="12" presetClass="entr" presetSubtype="1" fill="hold" nodeType="withEffect">
                                  <p:stCondLst>
                                    <p:cond delay="0"/>
                                  </p:stCondLst>
                                  <p:childTnLst>
                                    <p:set>
                                      <p:cBhvr>
                                        <p:cTn id="18" dur="1" fill="hold">
                                          <p:stCondLst>
                                            <p:cond delay="0"/>
                                          </p:stCondLst>
                                        </p:cTn>
                                        <p:tgtEl>
                                          <p:spTgt spid="57425"/>
                                        </p:tgtEl>
                                        <p:attrNameLst>
                                          <p:attrName>style.visibility</p:attrName>
                                        </p:attrNameLst>
                                      </p:cBhvr>
                                      <p:to>
                                        <p:strVal val="visible"/>
                                      </p:to>
                                    </p:set>
                                    <p:animEffect transition="in" filter="slide(fromTop)">
                                      <p:cBhvr>
                                        <p:cTn id="19" dur="500"/>
                                        <p:tgtEl>
                                          <p:spTgt spid="57425"/>
                                        </p:tgtEl>
                                      </p:cBhvr>
                                    </p:animEffect>
                                  </p:childTnLst>
                                </p:cTn>
                              </p:par>
                              <p:par>
                                <p:cTn id="20" presetID="12" presetClass="entr" presetSubtype="1" fill="hold" nodeType="withEffect">
                                  <p:stCondLst>
                                    <p:cond delay="0"/>
                                  </p:stCondLst>
                                  <p:childTnLst>
                                    <p:set>
                                      <p:cBhvr>
                                        <p:cTn id="21" dur="1" fill="hold">
                                          <p:stCondLst>
                                            <p:cond delay="0"/>
                                          </p:stCondLst>
                                        </p:cTn>
                                        <p:tgtEl>
                                          <p:spTgt spid="57386"/>
                                        </p:tgtEl>
                                        <p:attrNameLst>
                                          <p:attrName>style.visibility</p:attrName>
                                        </p:attrNameLst>
                                      </p:cBhvr>
                                      <p:to>
                                        <p:strVal val="visible"/>
                                      </p:to>
                                    </p:set>
                                    <p:animEffect transition="in" filter="slide(fromTop)">
                                      <p:cBhvr>
                                        <p:cTn id="22" dur="500"/>
                                        <p:tgtEl>
                                          <p:spTgt spid="57386"/>
                                        </p:tgtEl>
                                      </p:cBhvr>
                                    </p:animEffect>
                                  </p:childTnLst>
                                </p:cTn>
                              </p:par>
                              <p:par>
                                <p:cTn id="23" presetID="12" presetClass="exit" presetSubtype="4" fill="hold" nodeType="withEffect">
                                  <p:stCondLst>
                                    <p:cond delay="1000"/>
                                  </p:stCondLst>
                                  <p:childTnLst>
                                    <p:animEffect transition="out" filter="slide(fromBottom)">
                                      <p:cBhvr>
                                        <p:cTn id="24" dur="500"/>
                                        <p:tgtEl>
                                          <p:spTgt spid="57386"/>
                                        </p:tgtEl>
                                      </p:cBhvr>
                                    </p:animEffect>
                                    <p:set>
                                      <p:cBhvr>
                                        <p:cTn id="25" dur="1" fill="hold">
                                          <p:stCondLst>
                                            <p:cond delay="499"/>
                                          </p:stCondLst>
                                        </p:cTn>
                                        <p:tgtEl>
                                          <p:spTgt spid="57386"/>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7401"/>
                                        </p:tgtEl>
                                        <p:attrNameLst>
                                          <p:attrName>style.visibility</p:attrName>
                                        </p:attrNameLst>
                                      </p:cBhvr>
                                      <p:to>
                                        <p:strVal val="visible"/>
                                      </p:to>
                                    </p:set>
                                    <p:animEffect transition="in" filter="slide(fromTop)">
                                      <p:cBhvr>
                                        <p:cTn id="28" dur="500"/>
                                        <p:tgtEl>
                                          <p:spTgt spid="57401"/>
                                        </p:tgtEl>
                                      </p:cBhvr>
                                    </p:animEffect>
                                  </p:childTnLst>
                                </p:cTn>
                              </p:par>
                              <p:par>
                                <p:cTn id="29" presetID="12" presetClass="exit" presetSubtype="4" fill="hold" nodeType="withEffect">
                                  <p:stCondLst>
                                    <p:cond delay="2000"/>
                                  </p:stCondLst>
                                  <p:childTnLst>
                                    <p:animEffect transition="out" filter="slide(fromBottom)">
                                      <p:cBhvr>
                                        <p:cTn id="30" dur="500"/>
                                        <p:tgtEl>
                                          <p:spTgt spid="57401"/>
                                        </p:tgtEl>
                                      </p:cBhvr>
                                    </p:animEffect>
                                    <p:set>
                                      <p:cBhvr>
                                        <p:cTn id="31" dur="1" fill="hold">
                                          <p:stCondLst>
                                            <p:cond delay="499"/>
                                          </p:stCondLst>
                                        </p:cTn>
                                        <p:tgtEl>
                                          <p:spTgt spid="57401"/>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7404"/>
                                        </p:tgtEl>
                                        <p:attrNameLst>
                                          <p:attrName>style.visibility</p:attrName>
                                        </p:attrNameLst>
                                      </p:cBhvr>
                                      <p:to>
                                        <p:strVal val="visible"/>
                                      </p:to>
                                    </p:set>
                                    <p:animEffect transition="in" filter="slide(fromTop)">
                                      <p:cBhvr>
                                        <p:cTn id="34" dur="500"/>
                                        <p:tgtEl>
                                          <p:spTgt spid="57404"/>
                                        </p:tgtEl>
                                      </p:cBhvr>
                                    </p:animEffect>
                                  </p:childTnLst>
                                </p:cTn>
                              </p:par>
                              <p:par>
                                <p:cTn id="35" presetID="12" presetClass="exit" presetSubtype="4" fill="hold" nodeType="withEffect">
                                  <p:stCondLst>
                                    <p:cond delay="3000"/>
                                  </p:stCondLst>
                                  <p:childTnLst>
                                    <p:animEffect transition="out" filter="slide(fromBottom)">
                                      <p:cBhvr>
                                        <p:cTn id="36" dur="500"/>
                                        <p:tgtEl>
                                          <p:spTgt spid="57404"/>
                                        </p:tgtEl>
                                      </p:cBhvr>
                                    </p:animEffect>
                                    <p:set>
                                      <p:cBhvr>
                                        <p:cTn id="37" dur="1" fill="hold">
                                          <p:stCondLst>
                                            <p:cond delay="499"/>
                                          </p:stCondLst>
                                        </p:cTn>
                                        <p:tgtEl>
                                          <p:spTgt spid="57404"/>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7407"/>
                                        </p:tgtEl>
                                        <p:attrNameLst>
                                          <p:attrName>style.visibility</p:attrName>
                                        </p:attrNameLst>
                                      </p:cBhvr>
                                      <p:to>
                                        <p:strVal val="visible"/>
                                      </p:to>
                                    </p:set>
                                    <p:animEffect transition="in" filter="slide(fromTop)">
                                      <p:cBhvr>
                                        <p:cTn id="40" dur="500"/>
                                        <p:tgtEl>
                                          <p:spTgt spid="57407"/>
                                        </p:tgtEl>
                                      </p:cBhvr>
                                    </p:animEffect>
                                  </p:childTnLst>
                                </p:cTn>
                              </p:par>
                              <p:par>
                                <p:cTn id="41" presetID="12" presetClass="exit" presetSubtype="4" fill="hold" nodeType="withEffect">
                                  <p:stCondLst>
                                    <p:cond delay="4000"/>
                                  </p:stCondLst>
                                  <p:childTnLst>
                                    <p:animEffect transition="out" filter="slide(fromBottom)">
                                      <p:cBhvr>
                                        <p:cTn id="42" dur="500"/>
                                        <p:tgtEl>
                                          <p:spTgt spid="57407"/>
                                        </p:tgtEl>
                                      </p:cBhvr>
                                    </p:animEffect>
                                    <p:set>
                                      <p:cBhvr>
                                        <p:cTn id="43" dur="1" fill="hold">
                                          <p:stCondLst>
                                            <p:cond delay="499"/>
                                          </p:stCondLst>
                                        </p:cTn>
                                        <p:tgtEl>
                                          <p:spTgt spid="57407"/>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7410"/>
                                        </p:tgtEl>
                                        <p:attrNameLst>
                                          <p:attrName>style.visibility</p:attrName>
                                        </p:attrNameLst>
                                      </p:cBhvr>
                                      <p:to>
                                        <p:strVal val="visible"/>
                                      </p:to>
                                    </p:set>
                                    <p:animEffect transition="in" filter="slide(fromTop)">
                                      <p:cBhvr>
                                        <p:cTn id="46" dur="500"/>
                                        <p:tgtEl>
                                          <p:spTgt spid="57410"/>
                                        </p:tgtEl>
                                      </p:cBhvr>
                                    </p:animEffect>
                                  </p:childTnLst>
                                </p:cTn>
                              </p:par>
                              <p:par>
                                <p:cTn id="47" presetID="12" presetClass="exit" presetSubtype="4" fill="hold" nodeType="withEffect">
                                  <p:stCondLst>
                                    <p:cond delay="5000"/>
                                  </p:stCondLst>
                                  <p:childTnLst>
                                    <p:animEffect transition="out" filter="slide(fromBottom)">
                                      <p:cBhvr>
                                        <p:cTn id="48" dur="500"/>
                                        <p:tgtEl>
                                          <p:spTgt spid="57410"/>
                                        </p:tgtEl>
                                      </p:cBhvr>
                                    </p:animEffect>
                                    <p:set>
                                      <p:cBhvr>
                                        <p:cTn id="49" dur="1" fill="hold">
                                          <p:stCondLst>
                                            <p:cond delay="499"/>
                                          </p:stCondLst>
                                        </p:cTn>
                                        <p:tgtEl>
                                          <p:spTgt spid="57410"/>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7413"/>
                                        </p:tgtEl>
                                        <p:attrNameLst>
                                          <p:attrName>style.visibility</p:attrName>
                                        </p:attrNameLst>
                                      </p:cBhvr>
                                      <p:to>
                                        <p:strVal val="visible"/>
                                      </p:to>
                                    </p:set>
                                    <p:animEffect transition="in" filter="slide(fromTop)">
                                      <p:cBhvr>
                                        <p:cTn id="52" dur="500"/>
                                        <p:tgtEl>
                                          <p:spTgt spid="57413"/>
                                        </p:tgtEl>
                                      </p:cBhvr>
                                    </p:animEffect>
                                  </p:childTnLst>
                                </p:cTn>
                              </p:par>
                              <p:par>
                                <p:cTn id="53" presetID="12" presetClass="exit" presetSubtype="4" fill="hold" nodeType="withEffect">
                                  <p:stCondLst>
                                    <p:cond delay="6000"/>
                                  </p:stCondLst>
                                  <p:childTnLst>
                                    <p:animEffect transition="out" filter="slide(fromBottom)">
                                      <p:cBhvr>
                                        <p:cTn id="54" dur="500"/>
                                        <p:tgtEl>
                                          <p:spTgt spid="57413"/>
                                        </p:tgtEl>
                                      </p:cBhvr>
                                    </p:animEffect>
                                    <p:set>
                                      <p:cBhvr>
                                        <p:cTn id="55" dur="1" fill="hold">
                                          <p:stCondLst>
                                            <p:cond delay="499"/>
                                          </p:stCondLst>
                                        </p:cTn>
                                        <p:tgtEl>
                                          <p:spTgt spid="57413"/>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7416"/>
                                        </p:tgtEl>
                                        <p:attrNameLst>
                                          <p:attrName>style.visibility</p:attrName>
                                        </p:attrNameLst>
                                      </p:cBhvr>
                                      <p:to>
                                        <p:strVal val="visible"/>
                                      </p:to>
                                    </p:set>
                                    <p:animEffect transition="in" filter="slide(fromTop)">
                                      <p:cBhvr>
                                        <p:cTn id="58" dur="500"/>
                                        <p:tgtEl>
                                          <p:spTgt spid="57416"/>
                                        </p:tgtEl>
                                      </p:cBhvr>
                                    </p:animEffect>
                                  </p:childTnLst>
                                </p:cTn>
                              </p:par>
                              <p:par>
                                <p:cTn id="59" presetID="12" presetClass="exit" presetSubtype="4" fill="hold" nodeType="withEffect">
                                  <p:stCondLst>
                                    <p:cond delay="7000"/>
                                  </p:stCondLst>
                                  <p:childTnLst>
                                    <p:animEffect transition="out" filter="slide(fromBottom)">
                                      <p:cBhvr>
                                        <p:cTn id="60" dur="500"/>
                                        <p:tgtEl>
                                          <p:spTgt spid="57416"/>
                                        </p:tgtEl>
                                      </p:cBhvr>
                                    </p:animEffect>
                                    <p:set>
                                      <p:cBhvr>
                                        <p:cTn id="61" dur="1" fill="hold">
                                          <p:stCondLst>
                                            <p:cond delay="499"/>
                                          </p:stCondLst>
                                        </p:cTn>
                                        <p:tgtEl>
                                          <p:spTgt spid="57416"/>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7419"/>
                                        </p:tgtEl>
                                        <p:attrNameLst>
                                          <p:attrName>style.visibility</p:attrName>
                                        </p:attrNameLst>
                                      </p:cBhvr>
                                      <p:to>
                                        <p:strVal val="visible"/>
                                      </p:to>
                                    </p:set>
                                    <p:animEffect transition="in" filter="slide(fromTop)">
                                      <p:cBhvr>
                                        <p:cTn id="64" dur="500"/>
                                        <p:tgtEl>
                                          <p:spTgt spid="57419"/>
                                        </p:tgtEl>
                                      </p:cBhvr>
                                    </p:animEffect>
                                  </p:childTnLst>
                                </p:cTn>
                              </p:par>
                              <p:par>
                                <p:cTn id="65" presetID="12" presetClass="exit" presetSubtype="4" fill="hold" nodeType="withEffect">
                                  <p:stCondLst>
                                    <p:cond delay="8000"/>
                                  </p:stCondLst>
                                  <p:childTnLst>
                                    <p:animEffect transition="out" filter="slide(fromBottom)">
                                      <p:cBhvr>
                                        <p:cTn id="66" dur="500"/>
                                        <p:tgtEl>
                                          <p:spTgt spid="57419"/>
                                        </p:tgtEl>
                                      </p:cBhvr>
                                    </p:animEffect>
                                    <p:set>
                                      <p:cBhvr>
                                        <p:cTn id="67" dur="1" fill="hold">
                                          <p:stCondLst>
                                            <p:cond delay="499"/>
                                          </p:stCondLst>
                                        </p:cTn>
                                        <p:tgtEl>
                                          <p:spTgt spid="57419"/>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7422"/>
                                        </p:tgtEl>
                                        <p:attrNameLst>
                                          <p:attrName>style.visibility</p:attrName>
                                        </p:attrNameLst>
                                      </p:cBhvr>
                                      <p:to>
                                        <p:strVal val="visible"/>
                                      </p:to>
                                    </p:set>
                                    <p:animEffect transition="in" filter="slide(fromTop)">
                                      <p:cBhvr>
                                        <p:cTn id="70" dur="500"/>
                                        <p:tgtEl>
                                          <p:spTgt spid="57422"/>
                                        </p:tgtEl>
                                      </p:cBhvr>
                                    </p:animEffect>
                                  </p:childTnLst>
                                </p:cTn>
                              </p:par>
                              <p:par>
                                <p:cTn id="71" presetID="12" presetClass="exit" presetSubtype="4" fill="hold" nodeType="withEffect">
                                  <p:stCondLst>
                                    <p:cond delay="9000"/>
                                  </p:stCondLst>
                                  <p:childTnLst>
                                    <p:animEffect transition="out" filter="slide(fromBottom)">
                                      <p:cBhvr>
                                        <p:cTn id="72" dur="500"/>
                                        <p:tgtEl>
                                          <p:spTgt spid="57422"/>
                                        </p:tgtEl>
                                      </p:cBhvr>
                                    </p:animEffect>
                                    <p:set>
                                      <p:cBhvr>
                                        <p:cTn id="73" dur="1" fill="hold">
                                          <p:stCondLst>
                                            <p:cond delay="499"/>
                                          </p:stCondLst>
                                        </p:cTn>
                                        <p:tgtEl>
                                          <p:spTgt spid="57422"/>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7434"/>
                                        </p:tgtEl>
                                        <p:attrNameLst>
                                          <p:attrName>style.visibility</p:attrName>
                                        </p:attrNameLst>
                                      </p:cBhvr>
                                      <p:to>
                                        <p:strVal val="visible"/>
                                      </p:to>
                                    </p:set>
                                    <p:animEffect transition="in" filter="slide(fromTop)">
                                      <p:cBhvr>
                                        <p:cTn id="76" dur="500"/>
                                        <p:tgtEl>
                                          <p:spTgt spid="57434"/>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7440"/>
                                        </p:tgtEl>
                                        <p:attrNameLst>
                                          <p:attrName>style.visibility</p:attrName>
                                        </p:attrNameLst>
                                      </p:cBhvr>
                                      <p:to>
                                        <p:strVal val="visible"/>
                                      </p:to>
                                    </p:set>
                                    <p:animEffect transition="in" filter="slide(fromTop)">
                                      <p:cBhvr>
                                        <p:cTn id="79" dur="500"/>
                                        <p:tgtEl>
                                          <p:spTgt spid="57440"/>
                                        </p:tgtEl>
                                      </p:cBhvr>
                                    </p:animEffect>
                                  </p:childTnLst>
                                </p:cTn>
                              </p:par>
                              <p:par>
                                <p:cTn id="80" presetID="12" presetClass="exit" presetSubtype="4" fill="hold" nodeType="withEffect">
                                  <p:stCondLst>
                                    <p:cond delay="10000"/>
                                  </p:stCondLst>
                                  <p:childTnLst>
                                    <p:animEffect transition="out" filter="slide(fromBottom)">
                                      <p:cBhvr>
                                        <p:cTn id="81" dur="500"/>
                                        <p:tgtEl>
                                          <p:spTgt spid="57434"/>
                                        </p:tgtEl>
                                      </p:cBhvr>
                                    </p:animEffect>
                                    <p:set>
                                      <p:cBhvr>
                                        <p:cTn id="82" dur="1" fill="hold">
                                          <p:stCondLst>
                                            <p:cond delay="499"/>
                                          </p:stCondLst>
                                        </p:cTn>
                                        <p:tgtEl>
                                          <p:spTgt spid="57434"/>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7425"/>
                                        </p:tgtEl>
                                      </p:cBhvr>
                                    </p:animEffect>
                                    <p:set>
                                      <p:cBhvr>
                                        <p:cTn id="85" dur="1" fill="hold">
                                          <p:stCondLst>
                                            <p:cond delay="499"/>
                                          </p:stCondLst>
                                        </p:cTn>
                                        <p:tgtEl>
                                          <p:spTgt spid="57425"/>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7437"/>
                                        </p:tgtEl>
                                        <p:attrNameLst>
                                          <p:attrName>style.visibility</p:attrName>
                                        </p:attrNameLst>
                                      </p:cBhvr>
                                      <p:to>
                                        <p:strVal val="visible"/>
                                      </p:to>
                                    </p:set>
                                    <p:animEffect transition="in" filter="slide(fromTop)">
                                      <p:cBhvr>
                                        <p:cTn id="88" dur="500"/>
                                        <p:tgtEl>
                                          <p:spTgt spid="57437"/>
                                        </p:tgtEl>
                                      </p:cBhvr>
                                    </p:animEffect>
                                  </p:childTnLst>
                                </p:cTn>
                              </p:par>
                              <p:par>
                                <p:cTn id="89" presetID="12" presetClass="exit" presetSubtype="4" fill="hold" nodeType="withEffect">
                                  <p:stCondLst>
                                    <p:cond delay="11000"/>
                                  </p:stCondLst>
                                  <p:childTnLst>
                                    <p:animEffect transition="out" filter="slide(fromBottom)">
                                      <p:cBhvr>
                                        <p:cTn id="90" dur="500"/>
                                        <p:tgtEl>
                                          <p:spTgt spid="57440"/>
                                        </p:tgtEl>
                                      </p:cBhvr>
                                    </p:animEffect>
                                    <p:set>
                                      <p:cBhvr>
                                        <p:cTn id="91" dur="1" fill="hold">
                                          <p:stCondLst>
                                            <p:cond delay="499"/>
                                          </p:stCondLst>
                                        </p:cTn>
                                        <p:tgtEl>
                                          <p:spTgt spid="57440"/>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7443"/>
                                        </p:tgtEl>
                                        <p:attrNameLst>
                                          <p:attrName>style.visibility</p:attrName>
                                        </p:attrNameLst>
                                      </p:cBhvr>
                                      <p:to>
                                        <p:strVal val="visible"/>
                                      </p:to>
                                    </p:set>
                                    <p:animEffect transition="in" filter="slide(fromTop)">
                                      <p:cBhvr>
                                        <p:cTn id="94" dur="500"/>
                                        <p:tgtEl>
                                          <p:spTgt spid="57443"/>
                                        </p:tgtEl>
                                      </p:cBhvr>
                                    </p:animEffect>
                                  </p:childTnLst>
                                </p:cTn>
                              </p:par>
                              <p:par>
                                <p:cTn id="95" presetID="12" presetClass="exit" presetSubtype="4" fill="hold" nodeType="withEffect">
                                  <p:stCondLst>
                                    <p:cond delay="12000"/>
                                  </p:stCondLst>
                                  <p:childTnLst>
                                    <p:animEffect transition="out" filter="slide(fromBottom)">
                                      <p:cBhvr>
                                        <p:cTn id="96" dur="500"/>
                                        <p:tgtEl>
                                          <p:spTgt spid="57443"/>
                                        </p:tgtEl>
                                      </p:cBhvr>
                                    </p:animEffect>
                                    <p:set>
                                      <p:cBhvr>
                                        <p:cTn id="97" dur="1" fill="hold">
                                          <p:stCondLst>
                                            <p:cond delay="499"/>
                                          </p:stCondLst>
                                        </p:cTn>
                                        <p:tgtEl>
                                          <p:spTgt spid="57443"/>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7446"/>
                                        </p:tgtEl>
                                        <p:attrNameLst>
                                          <p:attrName>style.visibility</p:attrName>
                                        </p:attrNameLst>
                                      </p:cBhvr>
                                      <p:to>
                                        <p:strVal val="visible"/>
                                      </p:to>
                                    </p:set>
                                    <p:animEffect transition="in" filter="slide(fromTop)">
                                      <p:cBhvr>
                                        <p:cTn id="100" dur="500"/>
                                        <p:tgtEl>
                                          <p:spTgt spid="57446"/>
                                        </p:tgtEl>
                                      </p:cBhvr>
                                    </p:animEffect>
                                  </p:childTnLst>
                                </p:cTn>
                              </p:par>
                              <p:par>
                                <p:cTn id="101" presetID="12" presetClass="exit" presetSubtype="4" fill="hold" nodeType="withEffect">
                                  <p:stCondLst>
                                    <p:cond delay="13000"/>
                                  </p:stCondLst>
                                  <p:childTnLst>
                                    <p:animEffect transition="out" filter="slide(fromBottom)">
                                      <p:cBhvr>
                                        <p:cTn id="102" dur="500"/>
                                        <p:tgtEl>
                                          <p:spTgt spid="57446"/>
                                        </p:tgtEl>
                                      </p:cBhvr>
                                    </p:animEffect>
                                    <p:set>
                                      <p:cBhvr>
                                        <p:cTn id="103" dur="1" fill="hold">
                                          <p:stCondLst>
                                            <p:cond delay="499"/>
                                          </p:stCondLst>
                                        </p:cTn>
                                        <p:tgtEl>
                                          <p:spTgt spid="57446"/>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7449"/>
                                        </p:tgtEl>
                                        <p:attrNameLst>
                                          <p:attrName>style.visibility</p:attrName>
                                        </p:attrNameLst>
                                      </p:cBhvr>
                                      <p:to>
                                        <p:strVal val="visible"/>
                                      </p:to>
                                    </p:set>
                                    <p:animEffect transition="in" filter="slide(fromTop)">
                                      <p:cBhvr>
                                        <p:cTn id="106" dur="500"/>
                                        <p:tgtEl>
                                          <p:spTgt spid="57449"/>
                                        </p:tgtEl>
                                      </p:cBhvr>
                                    </p:animEffect>
                                  </p:childTnLst>
                                </p:cTn>
                              </p:par>
                              <p:par>
                                <p:cTn id="107" presetID="12" presetClass="exit" presetSubtype="4" fill="hold" nodeType="withEffect">
                                  <p:stCondLst>
                                    <p:cond delay="14000"/>
                                  </p:stCondLst>
                                  <p:childTnLst>
                                    <p:animEffect transition="out" filter="slide(fromBottom)">
                                      <p:cBhvr>
                                        <p:cTn id="108" dur="500"/>
                                        <p:tgtEl>
                                          <p:spTgt spid="57449"/>
                                        </p:tgtEl>
                                      </p:cBhvr>
                                    </p:animEffect>
                                    <p:set>
                                      <p:cBhvr>
                                        <p:cTn id="109" dur="1" fill="hold">
                                          <p:stCondLst>
                                            <p:cond delay="499"/>
                                          </p:stCondLst>
                                        </p:cTn>
                                        <p:tgtEl>
                                          <p:spTgt spid="57449"/>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7452"/>
                                        </p:tgtEl>
                                        <p:attrNameLst>
                                          <p:attrName>style.visibility</p:attrName>
                                        </p:attrNameLst>
                                      </p:cBhvr>
                                      <p:to>
                                        <p:strVal val="visible"/>
                                      </p:to>
                                    </p:set>
                                    <p:animEffect transition="in" filter="slide(fromTop)">
                                      <p:cBhvr>
                                        <p:cTn id="112" dur="500"/>
                                        <p:tgtEl>
                                          <p:spTgt spid="57452"/>
                                        </p:tgtEl>
                                      </p:cBhvr>
                                    </p:animEffect>
                                  </p:childTnLst>
                                </p:cTn>
                              </p:par>
                              <p:par>
                                <p:cTn id="113" presetID="12" presetClass="exit" presetSubtype="4" fill="hold" nodeType="withEffect">
                                  <p:stCondLst>
                                    <p:cond delay="15000"/>
                                  </p:stCondLst>
                                  <p:childTnLst>
                                    <p:animEffect transition="out" filter="slide(fromBottom)">
                                      <p:cBhvr>
                                        <p:cTn id="114" dur="500"/>
                                        <p:tgtEl>
                                          <p:spTgt spid="57452"/>
                                        </p:tgtEl>
                                      </p:cBhvr>
                                    </p:animEffect>
                                    <p:set>
                                      <p:cBhvr>
                                        <p:cTn id="115" dur="1" fill="hold">
                                          <p:stCondLst>
                                            <p:cond delay="499"/>
                                          </p:stCondLst>
                                        </p:cTn>
                                        <p:tgtEl>
                                          <p:spTgt spid="57452"/>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7455"/>
                                        </p:tgtEl>
                                        <p:attrNameLst>
                                          <p:attrName>style.visibility</p:attrName>
                                        </p:attrNameLst>
                                      </p:cBhvr>
                                      <p:to>
                                        <p:strVal val="visible"/>
                                      </p:to>
                                    </p:set>
                                    <p:animEffect transition="in" filter="slide(fromTop)">
                                      <p:cBhvr>
                                        <p:cTn id="118" dur="500"/>
                                        <p:tgtEl>
                                          <p:spTgt spid="57455"/>
                                        </p:tgtEl>
                                      </p:cBhvr>
                                    </p:animEffect>
                                  </p:childTnLst>
                                </p:cTn>
                              </p:par>
                              <p:par>
                                <p:cTn id="119" presetID="12" presetClass="exit" presetSubtype="4" fill="hold" nodeType="withEffect">
                                  <p:stCondLst>
                                    <p:cond delay="16000"/>
                                  </p:stCondLst>
                                  <p:childTnLst>
                                    <p:animEffect transition="out" filter="slide(fromBottom)">
                                      <p:cBhvr>
                                        <p:cTn id="120" dur="500"/>
                                        <p:tgtEl>
                                          <p:spTgt spid="57455"/>
                                        </p:tgtEl>
                                      </p:cBhvr>
                                    </p:animEffect>
                                    <p:set>
                                      <p:cBhvr>
                                        <p:cTn id="121" dur="1" fill="hold">
                                          <p:stCondLst>
                                            <p:cond delay="499"/>
                                          </p:stCondLst>
                                        </p:cTn>
                                        <p:tgtEl>
                                          <p:spTgt spid="57455"/>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7458"/>
                                        </p:tgtEl>
                                        <p:attrNameLst>
                                          <p:attrName>style.visibility</p:attrName>
                                        </p:attrNameLst>
                                      </p:cBhvr>
                                      <p:to>
                                        <p:strVal val="visible"/>
                                      </p:to>
                                    </p:set>
                                    <p:animEffect transition="in" filter="slide(fromTop)">
                                      <p:cBhvr>
                                        <p:cTn id="124" dur="500"/>
                                        <p:tgtEl>
                                          <p:spTgt spid="57458"/>
                                        </p:tgtEl>
                                      </p:cBhvr>
                                    </p:animEffect>
                                  </p:childTnLst>
                                </p:cTn>
                              </p:par>
                              <p:par>
                                <p:cTn id="125" presetID="12" presetClass="exit" presetSubtype="4" fill="hold" nodeType="withEffect">
                                  <p:stCondLst>
                                    <p:cond delay="17000"/>
                                  </p:stCondLst>
                                  <p:childTnLst>
                                    <p:animEffect transition="out" filter="slide(fromBottom)">
                                      <p:cBhvr>
                                        <p:cTn id="126" dur="500"/>
                                        <p:tgtEl>
                                          <p:spTgt spid="57458"/>
                                        </p:tgtEl>
                                      </p:cBhvr>
                                    </p:animEffect>
                                    <p:set>
                                      <p:cBhvr>
                                        <p:cTn id="127" dur="1" fill="hold">
                                          <p:stCondLst>
                                            <p:cond delay="499"/>
                                          </p:stCondLst>
                                        </p:cTn>
                                        <p:tgtEl>
                                          <p:spTgt spid="57458"/>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7461"/>
                                        </p:tgtEl>
                                        <p:attrNameLst>
                                          <p:attrName>style.visibility</p:attrName>
                                        </p:attrNameLst>
                                      </p:cBhvr>
                                      <p:to>
                                        <p:strVal val="visible"/>
                                      </p:to>
                                    </p:set>
                                    <p:animEffect transition="in" filter="slide(fromTop)">
                                      <p:cBhvr>
                                        <p:cTn id="130" dur="500"/>
                                        <p:tgtEl>
                                          <p:spTgt spid="57461"/>
                                        </p:tgtEl>
                                      </p:cBhvr>
                                    </p:animEffect>
                                  </p:childTnLst>
                                </p:cTn>
                              </p:par>
                              <p:par>
                                <p:cTn id="131" presetID="12" presetClass="exit" presetSubtype="4" fill="hold" nodeType="withEffect">
                                  <p:stCondLst>
                                    <p:cond delay="18000"/>
                                  </p:stCondLst>
                                  <p:childTnLst>
                                    <p:animEffect transition="out" filter="slide(fromBottom)">
                                      <p:cBhvr>
                                        <p:cTn id="132" dur="500"/>
                                        <p:tgtEl>
                                          <p:spTgt spid="57461"/>
                                        </p:tgtEl>
                                      </p:cBhvr>
                                    </p:animEffect>
                                    <p:set>
                                      <p:cBhvr>
                                        <p:cTn id="133" dur="1" fill="hold">
                                          <p:stCondLst>
                                            <p:cond delay="499"/>
                                          </p:stCondLst>
                                        </p:cTn>
                                        <p:tgtEl>
                                          <p:spTgt spid="57461"/>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7464"/>
                                        </p:tgtEl>
                                        <p:attrNameLst>
                                          <p:attrName>style.visibility</p:attrName>
                                        </p:attrNameLst>
                                      </p:cBhvr>
                                      <p:to>
                                        <p:strVal val="visible"/>
                                      </p:to>
                                    </p:set>
                                    <p:animEffect transition="in" filter="slide(fromTop)">
                                      <p:cBhvr>
                                        <p:cTn id="136" dur="500"/>
                                        <p:tgtEl>
                                          <p:spTgt spid="57464"/>
                                        </p:tgtEl>
                                      </p:cBhvr>
                                    </p:animEffect>
                                  </p:childTnLst>
                                </p:cTn>
                              </p:par>
                              <p:par>
                                <p:cTn id="137" presetID="12" presetClass="exit" presetSubtype="4" fill="hold" nodeType="withEffect">
                                  <p:stCondLst>
                                    <p:cond delay="19000"/>
                                  </p:stCondLst>
                                  <p:childTnLst>
                                    <p:animEffect transition="out" filter="slide(fromBottom)">
                                      <p:cBhvr>
                                        <p:cTn id="138" dur="500"/>
                                        <p:tgtEl>
                                          <p:spTgt spid="57464"/>
                                        </p:tgtEl>
                                      </p:cBhvr>
                                    </p:animEffect>
                                    <p:set>
                                      <p:cBhvr>
                                        <p:cTn id="139" dur="1" fill="hold">
                                          <p:stCondLst>
                                            <p:cond delay="499"/>
                                          </p:stCondLst>
                                        </p:cTn>
                                        <p:tgtEl>
                                          <p:spTgt spid="57464"/>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7467"/>
                                        </p:tgtEl>
                                        <p:attrNameLst>
                                          <p:attrName>style.visibility</p:attrName>
                                        </p:attrNameLst>
                                      </p:cBhvr>
                                      <p:to>
                                        <p:strVal val="visible"/>
                                      </p:to>
                                    </p:set>
                                    <p:animEffect transition="in" filter="slide(fromTop)">
                                      <p:cBhvr>
                                        <p:cTn id="142" dur="500"/>
                                        <p:tgtEl>
                                          <p:spTgt spid="57467"/>
                                        </p:tgtEl>
                                      </p:cBhvr>
                                    </p:animEffect>
                                  </p:childTnLst>
                                </p:cTn>
                              </p:par>
                              <p:par>
                                <p:cTn id="143" presetID="12" presetClass="exit" presetSubtype="4" fill="hold" nodeType="withEffect">
                                  <p:stCondLst>
                                    <p:cond delay="20000"/>
                                  </p:stCondLst>
                                  <p:childTnLst>
                                    <p:animEffect transition="out" filter="slide(fromBottom)">
                                      <p:cBhvr>
                                        <p:cTn id="144" dur="500"/>
                                        <p:tgtEl>
                                          <p:spTgt spid="57467"/>
                                        </p:tgtEl>
                                      </p:cBhvr>
                                    </p:animEffect>
                                    <p:set>
                                      <p:cBhvr>
                                        <p:cTn id="145" dur="1" fill="hold">
                                          <p:stCondLst>
                                            <p:cond delay="499"/>
                                          </p:stCondLst>
                                        </p:cTn>
                                        <p:tgtEl>
                                          <p:spTgt spid="57467"/>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7437"/>
                                        </p:tgtEl>
                                      </p:cBhvr>
                                    </p:animEffect>
                                    <p:set>
                                      <p:cBhvr>
                                        <p:cTn id="148" dur="1" fill="hold">
                                          <p:stCondLst>
                                            <p:cond delay="499"/>
                                          </p:stCondLst>
                                        </p:cTn>
                                        <p:tgtEl>
                                          <p:spTgt spid="57437"/>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7470"/>
                                        </p:tgtEl>
                                        <p:attrNameLst>
                                          <p:attrName>style.visibility</p:attrName>
                                        </p:attrNameLst>
                                      </p:cBhvr>
                                      <p:to>
                                        <p:strVal val="visible"/>
                                      </p:to>
                                    </p:set>
                                    <p:animEffect transition="in" filter="slide(fromTop)">
                                      <p:cBhvr>
                                        <p:cTn id="151" dur="500"/>
                                        <p:tgtEl>
                                          <p:spTgt spid="57470"/>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7473"/>
                                        </p:tgtEl>
                                        <p:attrNameLst>
                                          <p:attrName>style.visibility</p:attrName>
                                        </p:attrNameLst>
                                      </p:cBhvr>
                                      <p:to>
                                        <p:strVal val="visible"/>
                                      </p:to>
                                    </p:set>
                                    <p:animEffect transition="in" filter="slide(fromTop)">
                                      <p:cBhvr>
                                        <p:cTn id="154" dur="500"/>
                                        <p:tgtEl>
                                          <p:spTgt spid="57473"/>
                                        </p:tgtEl>
                                      </p:cBhvr>
                                    </p:animEffect>
                                  </p:childTnLst>
                                </p:cTn>
                              </p:par>
                              <p:par>
                                <p:cTn id="155" presetID="12" presetClass="exit" presetSubtype="4" fill="hold" nodeType="withEffect">
                                  <p:stCondLst>
                                    <p:cond delay="21000"/>
                                  </p:stCondLst>
                                  <p:childTnLst>
                                    <p:animEffect transition="out" filter="slide(fromBottom)">
                                      <p:cBhvr>
                                        <p:cTn id="156" dur="500"/>
                                        <p:tgtEl>
                                          <p:spTgt spid="57473"/>
                                        </p:tgtEl>
                                      </p:cBhvr>
                                    </p:animEffect>
                                    <p:set>
                                      <p:cBhvr>
                                        <p:cTn id="157" dur="1" fill="hold">
                                          <p:stCondLst>
                                            <p:cond delay="499"/>
                                          </p:stCondLst>
                                        </p:cTn>
                                        <p:tgtEl>
                                          <p:spTgt spid="57473"/>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7476"/>
                                        </p:tgtEl>
                                        <p:attrNameLst>
                                          <p:attrName>style.visibility</p:attrName>
                                        </p:attrNameLst>
                                      </p:cBhvr>
                                      <p:to>
                                        <p:strVal val="visible"/>
                                      </p:to>
                                    </p:set>
                                    <p:animEffect transition="in" filter="slide(fromTop)">
                                      <p:cBhvr>
                                        <p:cTn id="160" dur="500"/>
                                        <p:tgtEl>
                                          <p:spTgt spid="57476"/>
                                        </p:tgtEl>
                                      </p:cBhvr>
                                    </p:animEffect>
                                  </p:childTnLst>
                                </p:cTn>
                              </p:par>
                              <p:par>
                                <p:cTn id="161" presetID="12" presetClass="exit" presetSubtype="4" fill="hold" nodeType="withEffect">
                                  <p:stCondLst>
                                    <p:cond delay="22000"/>
                                  </p:stCondLst>
                                  <p:childTnLst>
                                    <p:animEffect transition="out" filter="slide(fromBottom)">
                                      <p:cBhvr>
                                        <p:cTn id="162" dur="500"/>
                                        <p:tgtEl>
                                          <p:spTgt spid="57476"/>
                                        </p:tgtEl>
                                      </p:cBhvr>
                                    </p:animEffect>
                                    <p:set>
                                      <p:cBhvr>
                                        <p:cTn id="163" dur="1" fill="hold">
                                          <p:stCondLst>
                                            <p:cond delay="499"/>
                                          </p:stCondLst>
                                        </p:cTn>
                                        <p:tgtEl>
                                          <p:spTgt spid="57476"/>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7479"/>
                                        </p:tgtEl>
                                        <p:attrNameLst>
                                          <p:attrName>style.visibility</p:attrName>
                                        </p:attrNameLst>
                                      </p:cBhvr>
                                      <p:to>
                                        <p:strVal val="visible"/>
                                      </p:to>
                                    </p:set>
                                    <p:animEffect transition="in" filter="slide(fromTop)">
                                      <p:cBhvr>
                                        <p:cTn id="166" dur="500"/>
                                        <p:tgtEl>
                                          <p:spTgt spid="57479"/>
                                        </p:tgtEl>
                                      </p:cBhvr>
                                    </p:animEffect>
                                  </p:childTnLst>
                                </p:cTn>
                              </p:par>
                              <p:par>
                                <p:cTn id="167" presetID="12" presetClass="exit" presetSubtype="4" fill="hold" nodeType="withEffect">
                                  <p:stCondLst>
                                    <p:cond delay="23000"/>
                                  </p:stCondLst>
                                  <p:childTnLst>
                                    <p:animEffect transition="out" filter="slide(fromBottom)">
                                      <p:cBhvr>
                                        <p:cTn id="168" dur="500"/>
                                        <p:tgtEl>
                                          <p:spTgt spid="57479"/>
                                        </p:tgtEl>
                                      </p:cBhvr>
                                    </p:animEffect>
                                    <p:set>
                                      <p:cBhvr>
                                        <p:cTn id="169" dur="1" fill="hold">
                                          <p:stCondLst>
                                            <p:cond delay="499"/>
                                          </p:stCondLst>
                                        </p:cTn>
                                        <p:tgtEl>
                                          <p:spTgt spid="57479"/>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7482"/>
                                        </p:tgtEl>
                                        <p:attrNameLst>
                                          <p:attrName>style.visibility</p:attrName>
                                        </p:attrNameLst>
                                      </p:cBhvr>
                                      <p:to>
                                        <p:strVal val="visible"/>
                                      </p:to>
                                    </p:set>
                                    <p:animEffect transition="in" filter="slide(fromTop)">
                                      <p:cBhvr>
                                        <p:cTn id="172" dur="500"/>
                                        <p:tgtEl>
                                          <p:spTgt spid="57482"/>
                                        </p:tgtEl>
                                      </p:cBhvr>
                                    </p:animEffect>
                                  </p:childTnLst>
                                </p:cTn>
                              </p:par>
                              <p:par>
                                <p:cTn id="173" presetID="12" presetClass="exit" presetSubtype="4" fill="hold" nodeType="withEffect">
                                  <p:stCondLst>
                                    <p:cond delay="24000"/>
                                  </p:stCondLst>
                                  <p:childTnLst>
                                    <p:animEffect transition="out" filter="slide(fromBottom)">
                                      <p:cBhvr>
                                        <p:cTn id="174" dur="500"/>
                                        <p:tgtEl>
                                          <p:spTgt spid="57482"/>
                                        </p:tgtEl>
                                      </p:cBhvr>
                                    </p:animEffect>
                                    <p:set>
                                      <p:cBhvr>
                                        <p:cTn id="175" dur="1" fill="hold">
                                          <p:stCondLst>
                                            <p:cond delay="499"/>
                                          </p:stCondLst>
                                        </p:cTn>
                                        <p:tgtEl>
                                          <p:spTgt spid="57482"/>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7485"/>
                                        </p:tgtEl>
                                        <p:attrNameLst>
                                          <p:attrName>style.visibility</p:attrName>
                                        </p:attrNameLst>
                                      </p:cBhvr>
                                      <p:to>
                                        <p:strVal val="visible"/>
                                      </p:to>
                                    </p:set>
                                    <p:animEffect transition="in" filter="slide(fromTop)">
                                      <p:cBhvr>
                                        <p:cTn id="178" dur="500"/>
                                        <p:tgtEl>
                                          <p:spTgt spid="57485"/>
                                        </p:tgtEl>
                                      </p:cBhvr>
                                    </p:animEffect>
                                  </p:childTnLst>
                                </p:cTn>
                              </p:par>
                              <p:par>
                                <p:cTn id="179" presetID="12" presetClass="exit" presetSubtype="4" fill="hold" nodeType="withEffect">
                                  <p:stCondLst>
                                    <p:cond delay="25000"/>
                                  </p:stCondLst>
                                  <p:childTnLst>
                                    <p:animEffect transition="out" filter="slide(fromBottom)">
                                      <p:cBhvr>
                                        <p:cTn id="180" dur="500"/>
                                        <p:tgtEl>
                                          <p:spTgt spid="57485"/>
                                        </p:tgtEl>
                                      </p:cBhvr>
                                    </p:animEffect>
                                    <p:set>
                                      <p:cBhvr>
                                        <p:cTn id="181" dur="1" fill="hold">
                                          <p:stCondLst>
                                            <p:cond delay="499"/>
                                          </p:stCondLst>
                                        </p:cTn>
                                        <p:tgtEl>
                                          <p:spTgt spid="57485"/>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7488"/>
                                        </p:tgtEl>
                                        <p:attrNameLst>
                                          <p:attrName>style.visibility</p:attrName>
                                        </p:attrNameLst>
                                      </p:cBhvr>
                                      <p:to>
                                        <p:strVal val="visible"/>
                                      </p:to>
                                    </p:set>
                                    <p:animEffect transition="in" filter="slide(fromTop)">
                                      <p:cBhvr>
                                        <p:cTn id="184" dur="500"/>
                                        <p:tgtEl>
                                          <p:spTgt spid="57488"/>
                                        </p:tgtEl>
                                      </p:cBhvr>
                                    </p:animEffect>
                                  </p:childTnLst>
                                </p:cTn>
                              </p:par>
                              <p:par>
                                <p:cTn id="185" presetID="12" presetClass="exit" presetSubtype="4" fill="hold" nodeType="withEffect">
                                  <p:stCondLst>
                                    <p:cond delay="26000"/>
                                  </p:stCondLst>
                                  <p:childTnLst>
                                    <p:animEffect transition="out" filter="slide(fromBottom)">
                                      <p:cBhvr>
                                        <p:cTn id="186" dur="500"/>
                                        <p:tgtEl>
                                          <p:spTgt spid="57488"/>
                                        </p:tgtEl>
                                      </p:cBhvr>
                                    </p:animEffect>
                                    <p:set>
                                      <p:cBhvr>
                                        <p:cTn id="187" dur="1" fill="hold">
                                          <p:stCondLst>
                                            <p:cond delay="499"/>
                                          </p:stCondLst>
                                        </p:cTn>
                                        <p:tgtEl>
                                          <p:spTgt spid="57488"/>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7491"/>
                                        </p:tgtEl>
                                        <p:attrNameLst>
                                          <p:attrName>style.visibility</p:attrName>
                                        </p:attrNameLst>
                                      </p:cBhvr>
                                      <p:to>
                                        <p:strVal val="visible"/>
                                      </p:to>
                                    </p:set>
                                    <p:animEffect transition="in" filter="slide(fromTop)">
                                      <p:cBhvr>
                                        <p:cTn id="190" dur="500"/>
                                        <p:tgtEl>
                                          <p:spTgt spid="57491"/>
                                        </p:tgtEl>
                                      </p:cBhvr>
                                    </p:animEffect>
                                  </p:childTnLst>
                                </p:cTn>
                              </p:par>
                              <p:par>
                                <p:cTn id="191" presetID="12" presetClass="exit" presetSubtype="4" fill="hold" nodeType="withEffect">
                                  <p:stCondLst>
                                    <p:cond delay="27000"/>
                                  </p:stCondLst>
                                  <p:childTnLst>
                                    <p:animEffect transition="out" filter="slide(fromBottom)">
                                      <p:cBhvr>
                                        <p:cTn id="192" dur="500"/>
                                        <p:tgtEl>
                                          <p:spTgt spid="57491"/>
                                        </p:tgtEl>
                                      </p:cBhvr>
                                    </p:animEffect>
                                    <p:set>
                                      <p:cBhvr>
                                        <p:cTn id="193" dur="1" fill="hold">
                                          <p:stCondLst>
                                            <p:cond delay="499"/>
                                          </p:stCondLst>
                                        </p:cTn>
                                        <p:tgtEl>
                                          <p:spTgt spid="57491"/>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7494"/>
                                        </p:tgtEl>
                                        <p:attrNameLst>
                                          <p:attrName>style.visibility</p:attrName>
                                        </p:attrNameLst>
                                      </p:cBhvr>
                                      <p:to>
                                        <p:strVal val="visible"/>
                                      </p:to>
                                    </p:set>
                                    <p:animEffect transition="in" filter="slide(fromTop)">
                                      <p:cBhvr>
                                        <p:cTn id="196" dur="500"/>
                                        <p:tgtEl>
                                          <p:spTgt spid="57494"/>
                                        </p:tgtEl>
                                      </p:cBhvr>
                                    </p:animEffect>
                                  </p:childTnLst>
                                </p:cTn>
                              </p:par>
                              <p:par>
                                <p:cTn id="197" presetID="12" presetClass="exit" presetSubtype="4" fill="hold" nodeType="withEffect">
                                  <p:stCondLst>
                                    <p:cond delay="28000"/>
                                  </p:stCondLst>
                                  <p:childTnLst>
                                    <p:animEffect transition="out" filter="slide(fromBottom)">
                                      <p:cBhvr>
                                        <p:cTn id="198" dur="500"/>
                                        <p:tgtEl>
                                          <p:spTgt spid="57494"/>
                                        </p:tgtEl>
                                      </p:cBhvr>
                                    </p:animEffect>
                                    <p:set>
                                      <p:cBhvr>
                                        <p:cTn id="199" dur="1" fill="hold">
                                          <p:stCondLst>
                                            <p:cond delay="499"/>
                                          </p:stCondLst>
                                        </p:cTn>
                                        <p:tgtEl>
                                          <p:spTgt spid="57494"/>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7497"/>
                                        </p:tgtEl>
                                        <p:attrNameLst>
                                          <p:attrName>style.visibility</p:attrName>
                                        </p:attrNameLst>
                                      </p:cBhvr>
                                      <p:to>
                                        <p:strVal val="visible"/>
                                      </p:to>
                                    </p:set>
                                    <p:animEffect transition="in" filter="slide(fromTop)">
                                      <p:cBhvr>
                                        <p:cTn id="202" dur="500"/>
                                        <p:tgtEl>
                                          <p:spTgt spid="57497"/>
                                        </p:tgtEl>
                                      </p:cBhvr>
                                    </p:animEffect>
                                  </p:childTnLst>
                                </p:cTn>
                              </p:par>
                              <p:par>
                                <p:cTn id="203" presetID="12" presetClass="exit" presetSubtype="4" fill="hold" nodeType="withEffect">
                                  <p:stCondLst>
                                    <p:cond delay="29000"/>
                                  </p:stCondLst>
                                  <p:childTnLst>
                                    <p:animEffect transition="out" filter="slide(fromBottom)">
                                      <p:cBhvr>
                                        <p:cTn id="204" dur="500"/>
                                        <p:tgtEl>
                                          <p:spTgt spid="57497"/>
                                        </p:tgtEl>
                                      </p:cBhvr>
                                    </p:animEffect>
                                    <p:set>
                                      <p:cBhvr>
                                        <p:cTn id="205" dur="1" fill="hold">
                                          <p:stCondLst>
                                            <p:cond delay="499"/>
                                          </p:stCondLst>
                                        </p:cTn>
                                        <p:tgtEl>
                                          <p:spTgt spid="57497"/>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7500"/>
                                        </p:tgtEl>
                                        <p:attrNameLst>
                                          <p:attrName>style.visibility</p:attrName>
                                        </p:attrNameLst>
                                      </p:cBhvr>
                                      <p:to>
                                        <p:strVal val="visible"/>
                                      </p:to>
                                    </p:set>
                                    <p:animEffect transition="in" filter="slide(fromTop)">
                                      <p:cBhvr>
                                        <p:cTn id="208" dur="500"/>
                                        <p:tgtEl>
                                          <p:spTgt spid="57500"/>
                                        </p:tgtEl>
                                      </p:cBhvr>
                                    </p:animEffect>
                                  </p:childTnLst>
                                </p:cTn>
                              </p:par>
                              <p:par>
                                <p:cTn id="209" presetID="12" presetClass="exit" presetSubtype="4" fill="hold" nodeType="withEffect">
                                  <p:stCondLst>
                                    <p:cond delay="30000"/>
                                  </p:stCondLst>
                                  <p:childTnLst>
                                    <p:animEffect transition="out" filter="slide(fromBottom)">
                                      <p:cBhvr>
                                        <p:cTn id="210" dur="500"/>
                                        <p:tgtEl>
                                          <p:spTgt spid="57470"/>
                                        </p:tgtEl>
                                      </p:cBhvr>
                                    </p:animEffect>
                                    <p:set>
                                      <p:cBhvr>
                                        <p:cTn id="211" dur="1" fill="hold">
                                          <p:stCondLst>
                                            <p:cond delay="499"/>
                                          </p:stCondLst>
                                        </p:cTn>
                                        <p:tgtEl>
                                          <p:spTgt spid="57470"/>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7503"/>
                                        </p:tgtEl>
                                        <p:attrNameLst>
                                          <p:attrName>style.visibility</p:attrName>
                                        </p:attrNameLst>
                                      </p:cBhvr>
                                      <p:to>
                                        <p:strVal val="visible"/>
                                      </p:to>
                                    </p:set>
                                    <p:animEffect transition="in" filter="slide(fromTop)">
                                      <p:cBhvr>
                                        <p:cTn id="214" dur="500"/>
                                        <p:tgtEl>
                                          <p:spTgt spid="57503"/>
                                        </p:tgtEl>
                                      </p:cBhvr>
                                    </p:animEffect>
                                  </p:childTnLst>
                                </p:cTn>
                              </p:par>
                              <p:par>
                                <p:cTn id="215" presetID="12" presetClass="exit" presetSubtype="4" fill="hold" nodeType="withEffect">
                                  <p:stCondLst>
                                    <p:cond delay="30000"/>
                                  </p:stCondLst>
                                  <p:childTnLst>
                                    <p:animEffect transition="out" filter="slide(fromBottom)">
                                      <p:cBhvr>
                                        <p:cTn id="216" dur="500"/>
                                        <p:tgtEl>
                                          <p:spTgt spid="57500"/>
                                        </p:tgtEl>
                                      </p:cBhvr>
                                    </p:animEffect>
                                    <p:set>
                                      <p:cBhvr>
                                        <p:cTn id="217" dur="1" fill="hold">
                                          <p:stCondLst>
                                            <p:cond delay="499"/>
                                          </p:stCondLst>
                                        </p:cTn>
                                        <p:tgtEl>
                                          <p:spTgt spid="57500"/>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7533"/>
                                        </p:tgtEl>
                                        <p:attrNameLst>
                                          <p:attrName>style.visibility</p:attrName>
                                        </p:attrNameLst>
                                      </p:cBhvr>
                                      <p:to>
                                        <p:strVal val="visible"/>
                                      </p:to>
                                    </p:set>
                                    <p:animEffect transition="in" filter="slide(fromTop)">
                                      <p:cBhvr>
                                        <p:cTn id="220" dur="500"/>
                                        <p:tgtEl>
                                          <p:spTgt spid="57533"/>
                                        </p:tgtEl>
                                      </p:cBhvr>
                                    </p:animEffect>
                                  </p:childTnLst>
                                </p:cTn>
                              </p:par>
                              <p:par>
                                <p:cTn id="221" presetID="12" presetClass="exit" presetSubtype="4" fill="hold" nodeType="withEffect">
                                  <p:stCondLst>
                                    <p:cond delay="31000"/>
                                  </p:stCondLst>
                                  <p:childTnLst>
                                    <p:animEffect transition="out" filter="slide(fromBottom)">
                                      <p:cBhvr>
                                        <p:cTn id="222" dur="500"/>
                                        <p:tgtEl>
                                          <p:spTgt spid="57503"/>
                                        </p:tgtEl>
                                      </p:cBhvr>
                                    </p:animEffect>
                                    <p:set>
                                      <p:cBhvr>
                                        <p:cTn id="223" dur="1" fill="hold">
                                          <p:stCondLst>
                                            <p:cond delay="499"/>
                                          </p:stCondLst>
                                        </p:cTn>
                                        <p:tgtEl>
                                          <p:spTgt spid="57503"/>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7506"/>
                                        </p:tgtEl>
                                        <p:attrNameLst>
                                          <p:attrName>style.visibility</p:attrName>
                                        </p:attrNameLst>
                                      </p:cBhvr>
                                      <p:to>
                                        <p:strVal val="visible"/>
                                      </p:to>
                                    </p:set>
                                    <p:animEffect transition="in" filter="slide(fromTop)">
                                      <p:cBhvr>
                                        <p:cTn id="226" dur="500"/>
                                        <p:tgtEl>
                                          <p:spTgt spid="57506"/>
                                        </p:tgtEl>
                                      </p:cBhvr>
                                    </p:animEffect>
                                  </p:childTnLst>
                                </p:cTn>
                              </p:par>
                              <p:par>
                                <p:cTn id="227" presetID="12" presetClass="exit" presetSubtype="4" fill="hold" nodeType="withEffect">
                                  <p:stCondLst>
                                    <p:cond delay="32000"/>
                                  </p:stCondLst>
                                  <p:childTnLst>
                                    <p:animEffect transition="out" filter="slide(fromBottom)">
                                      <p:cBhvr>
                                        <p:cTn id="228" dur="500"/>
                                        <p:tgtEl>
                                          <p:spTgt spid="57506"/>
                                        </p:tgtEl>
                                      </p:cBhvr>
                                    </p:animEffect>
                                    <p:set>
                                      <p:cBhvr>
                                        <p:cTn id="229" dur="1" fill="hold">
                                          <p:stCondLst>
                                            <p:cond delay="499"/>
                                          </p:stCondLst>
                                        </p:cTn>
                                        <p:tgtEl>
                                          <p:spTgt spid="57506"/>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7509"/>
                                        </p:tgtEl>
                                        <p:attrNameLst>
                                          <p:attrName>style.visibility</p:attrName>
                                        </p:attrNameLst>
                                      </p:cBhvr>
                                      <p:to>
                                        <p:strVal val="visible"/>
                                      </p:to>
                                    </p:set>
                                    <p:animEffect transition="in" filter="slide(fromTop)">
                                      <p:cBhvr>
                                        <p:cTn id="232" dur="500"/>
                                        <p:tgtEl>
                                          <p:spTgt spid="57509"/>
                                        </p:tgtEl>
                                      </p:cBhvr>
                                    </p:animEffect>
                                  </p:childTnLst>
                                </p:cTn>
                              </p:par>
                              <p:par>
                                <p:cTn id="233" presetID="12" presetClass="exit" presetSubtype="4" fill="hold" nodeType="withEffect">
                                  <p:stCondLst>
                                    <p:cond delay="33000"/>
                                  </p:stCondLst>
                                  <p:childTnLst>
                                    <p:animEffect transition="out" filter="slide(fromBottom)">
                                      <p:cBhvr>
                                        <p:cTn id="234" dur="500"/>
                                        <p:tgtEl>
                                          <p:spTgt spid="57509"/>
                                        </p:tgtEl>
                                      </p:cBhvr>
                                    </p:animEffect>
                                    <p:set>
                                      <p:cBhvr>
                                        <p:cTn id="235" dur="1" fill="hold">
                                          <p:stCondLst>
                                            <p:cond delay="499"/>
                                          </p:stCondLst>
                                        </p:cTn>
                                        <p:tgtEl>
                                          <p:spTgt spid="57509"/>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7512"/>
                                        </p:tgtEl>
                                        <p:attrNameLst>
                                          <p:attrName>style.visibility</p:attrName>
                                        </p:attrNameLst>
                                      </p:cBhvr>
                                      <p:to>
                                        <p:strVal val="visible"/>
                                      </p:to>
                                    </p:set>
                                    <p:animEffect transition="in" filter="slide(fromTop)">
                                      <p:cBhvr>
                                        <p:cTn id="238" dur="500"/>
                                        <p:tgtEl>
                                          <p:spTgt spid="57512"/>
                                        </p:tgtEl>
                                      </p:cBhvr>
                                    </p:animEffect>
                                  </p:childTnLst>
                                </p:cTn>
                              </p:par>
                              <p:par>
                                <p:cTn id="239" presetID="12" presetClass="exit" presetSubtype="4" fill="hold" nodeType="withEffect">
                                  <p:stCondLst>
                                    <p:cond delay="34000"/>
                                  </p:stCondLst>
                                  <p:childTnLst>
                                    <p:animEffect transition="out" filter="slide(fromBottom)">
                                      <p:cBhvr>
                                        <p:cTn id="240" dur="500"/>
                                        <p:tgtEl>
                                          <p:spTgt spid="57512"/>
                                        </p:tgtEl>
                                      </p:cBhvr>
                                    </p:animEffect>
                                    <p:set>
                                      <p:cBhvr>
                                        <p:cTn id="241" dur="1" fill="hold">
                                          <p:stCondLst>
                                            <p:cond delay="499"/>
                                          </p:stCondLst>
                                        </p:cTn>
                                        <p:tgtEl>
                                          <p:spTgt spid="57512"/>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7515"/>
                                        </p:tgtEl>
                                        <p:attrNameLst>
                                          <p:attrName>style.visibility</p:attrName>
                                        </p:attrNameLst>
                                      </p:cBhvr>
                                      <p:to>
                                        <p:strVal val="visible"/>
                                      </p:to>
                                    </p:set>
                                    <p:animEffect transition="in" filter="slide(fromTop)">
                                      <p:cBhvr>
                                        <p:cTn id="244" dur="500"/>
                                        <p:tgtEl>
                                          <p:spTgt spid="57515"/>
                                        </p:tgtEl>
                                      </p:cBhvr>
                                    </p:animEffect>
                                  </p:childTnLst>
                                </p:cTn>
                              </p:par>
                              <p:par>
                                <p:cTn id="245" presetID="12" presetClass="exit" presetSubtype="4" fill="hold" nodeType="withEffect">
                                  <p:stCondLst>
                                    <p:cond delay="35000"/>
                                  </p:stCondLst>
                                  <p:childTnLst>
                                    <p:animEffect transition="out" filter="slide(fromBottom)">
                                      <p:cBhvr>
                                        <p:cTn id="246" dur="500"/>
                                        <p:tgtEl>
                                          <p:spTgt spid="57515"/>
                                        </p:tgtEl>
                                      </p:cBhvr>
                                    </p:animEffect>
                                    <p:set>
                                      <p:cBhvr>
                                        <p:cTn id="247" dur="1" fill="hold">
                                          <p:stCondLst>
                                            <p:cond delay="499"/>
                                          </p:stCondLst>
                                        </p:cTn>
                                        <p:tgtEl>
                                          <p:spTgt spid="57515"/>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7518"/>
                                        </p:tgtEl>
                                        <p:attrNameLst>
                                          <p:attrName>style.visibility</p:attrName>
                                        </p:attrNameLst>
                                      </p:cBhvr>
                                      <p:to>
                                        <p:strVal val="visible"/>
                                      </p:to>
                                    </p:set>
                                    <p:animEffect transition="in" filter="slide(fromTop)">
                                      <p:cBhvr>
                                        <p:cTn id="250" dur="500"/>
                                        <p:tgtEl>
                                          <p:spTgt spid="57518"/>
                                        </p:tgtEl>
                                      </p:cBhvr>
                                    </p:animEffect>
                                  </p:childTnLst>
                                </p:cTn>
                              </p:par>
                              <p:par>
                                <p:cTn id="251" presetID="12" presetClass="exit" presetSubtype="4" fill="hold" nodeType="withEffect">
                                  <p:stCondLst>
                                    <p:cond delay="36000"/>
                                  </p:stCondLst>
                                  <p:childTnLst>
                                    <p:animEffect transition="out" filter="slide(fromBottom)">
                                      <p:cBhvr>
                                        <p:cTn id="252" dur="500"/>
                                        <p:tgtEl>
                                          <p:spTgt spid="57518"/>
                                        </p:tgtEl>
                                      </p:cBhvr>
                                    </p:animEffect>
                                    <p:set>
                                      <p:cBhvr>
                                        <p:cTn id="253" dur="1" fill="hold">
                                          <p:stCondLst>
                                            <p:cond delay="499"/>
                                          </p:stCondLst>
                                        </p:cTn>
                                        <p:tgtEl>
                                          <p:spTgt spid="57518"/>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7521"/>
                                        </p:tgtEl>
                                        <p:attrNameLst>
                                          <p:attrName>style.visibility</p:attrName>
                                        </p:attrNameLst>
                                      </p:cBhvr>
                                      <p:to>
                                        <p:strVal val="visible"/>
                                      </p:to>
                                    </p:set>
                                    <p:animEffect transition="in" filter="slide(fromTop)">
                                      <p:cBhvr>
                                        <p:cTn id="256" dur="500"/>
                                        <p:tgtEl>
                                          <p:spTgt spid="57521"/>
                                        </p:tgtEl>
                                      </p:cBhvr>
                                    </p:animEffect>
                                  </p:childTnLst>
                                </p:cTn>
                              </p:par>
                              <p:par>
                                <p:cTn id="257" presetID="12" presetClass="exit" presetSubtype="4" fill="hold" nodeType="withEffect">
                                  <p:stCondLst>
                                    <p:cond delay="37000"/>
                                  </p:stCondLst>
                                  <p:childTnLst>
                                    <p:animEffect transition="out" filter="slide(fromBottom)">
                                      <p:cBhvr>
                                        <p:cTn id="258" dur="500"/>
                                        <p:tgtEl>
                                          <p:spTgt spid="57521"/>
                                        </p:tgtEl>
                                      </p:cBhvr>
                                    </p:animEffect>
                                    <p:set>
                                      <p:cBhvr>
                                        <p:cTn id="259" dur="1" fill="hold">
                                          <p:stCondLst>
                                            <p:cond delay="499"/>
                                          </p:stCondLst>
                                        </p:cTn>
                                        <p:tgtEl>
                                          <p:spTgt spid="57521"/>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7524"/>
                                        </p:tgtEl>
                                        <p:attrNameLst>
                                          <p:attrName>style.visibility</p:attrName>
                                        </p:attrNameLst>
                                      </p:cBhvr>
                                      <p:to>
                                        <p:strVal val="visible"/>
                                      </p:to>
                                    </p:set>
                                    <p:animEffect transition="in" filter="slide(fromTop)">
                                      <p:cBhvr>
                                        <p:cTn id="262" dur="500"/>
                                        <p:tgtEl>
                                          <p:spTgt spid="57524"/>
                                        </p:tgtEl>
                                      </p:cBhvr>
                                    </p:animEffect>
                                  </p:childTnLst>
                                </p:cTn>
                              </p:par>
                              <p:par>
                                <p:cTn id="263" presetID="12" presetClass="exit" presetSubtype="4" fill="hold" nodeType="withEffect">
                                  <p:stCondLst>
                                    <p:cond delay="38000"/>
                                  </p:stCondLst>
                                  <p:childTnLst>
                                    <p:animEffect transition="out" filter="slide(fromBottom)">
                                      <p:cBhvr>
                                        <p:cTn id="264" dur="500"/>
                                        <p:tgtEl>
                                          <p:spTgt spid="57524"/>
                                        </p:tgtEl>
                                      </p:cBhvr>
                                    </p:animEffect>
                                    <p:set>
                                      <p:cBhvr>
                                        <p:cTn id="265" dur="1" fill="hold">
                                          <p:stCondLst>
                                            <p:cond delay="499"/>
                                          </p:stCondLst>
                                        </p:cTn>
                                        <p:tgtEl>
                                          <p:spTgt spid="57524"/>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7527"/>
                                        </p:tgtEl>
                                        <p:attrNameLst>
                                          <p:attrName>style.visibility</p:attrName>
                                        </p:attrNameLst>
                                      </p:cBhvr>
                                      <p:to>
                                        <p:strVal val="visible"/>
                                      </p:to>
                                    </p:set>
                                    <p:animEffect transition="in" filter="slide(fromTop)">
                                      <p:cBhvr>
                                        <p:cTn id="268" dur="500"/>
                                        <p:tgtEl>
                                          <p:spTgt spid="57527"/>
                                        </p:tgtEl>
                                      </p:cBhvr>
                                    </p:animEffect>
                                  </p:childTnLst>
                                </p:cTn>
                              </p:par>
                              <p:par>
                                <p:cTn id="269" presetID="12" presetClass="exit" presetSubtype="4" fill="hold" nodeType="withEffect">
                                  <p:stCondLst>
                                    <p:cond delay="39000"/>
                                  </p:stCondLst>
                                  <p:childTnLst>
                                    <p:animEffect transition="out" filter="slide(fromBottom)">
                                      <p:cBhvr>
                                        <p:cTn id="270" dur="500"/>
                                        <p:tgtEl>
                                          <p:spTgt spid="57527"/>
                                        </p:tgtEl>
                                      </p:cBhvr>
                                    </p:animEffect>
                                    <p:set>
                                      <p:cBhvr>
                                        <p:cTn id="271" dur="1" fill="hold">
                                          <p:stCondLst>
                                            <p:cond delay="499"/>
                                          </p:stCondLst>
                                        </p:cTn>
                                        <p:tgtEl>
                                          <p:spTgt spid="57527"/>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7530"/>
                                        </p:tgtEl>
                                        <p:attrNameLst>
                                          <p:attrName>style.visibility</p:attrName>
                                        </p:attrNameLst>
                                      </p:cBhvr>
                                      <p:to>
                                        <p:strVal val="visible"/>
                                      </p:to>
                                    </p:set>
                                    <p:animEffect transition="in" filter="slide(fromTop)">
                                      <p:cBhvr>
                                        <p:cTn id="274" dur="500"/>
                                        <p:tgtEl>
                                          <p:spTgt spid="57530"/>
                                        </p:tgtEl>
                                      </p:cBhvr>
                                    </p:animEffect>
                                  </p:childTnLst>
                                </p:cTn>
                              </p:par>
                              <p:par>
                                <p:cTn id="275" presetID="12" presetClass="exit" presetSubtype="4" fill="hold" nodeType="withEffect">
                                  <p:stCondLst>
                                    <p:cond delay="40000"/>
                                  </p:stCondLst>
                                  <p:childTnLst>
                                    <p:animEffect transition="out" filter="slide(fromBottom)">
                                      <p:cBhvr>
                                        <p:cTn id="276" dur="500"/>
                                        <p:tgtEl>
                                          <p:spTgt spid="57530"/>
                                        </p:tgtEl>
                                      </p:cBhvr>
                                    </p:animEffect>
                                    <p:set>
                                      <p:cBhvr>
                                        <p:cTn id="277" dur="1" fill="hold">
                                          <p:stCondLst>
                                            <p:cond delay="499"/>
                                          </p:stCondLst>
                                        </p:cTn>
                                        <p:tgtEl>
                                          <p:spTgt spid="57530"/>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7536"/>
                                        </p:tgtEl>
                                        <p:attrNameLst>
                                          <p:attrName>style.visibility</p:attrName>
                                        </p:attrNameLst>
                                      </p:cBhvr>
                                      <p:to>
                                        <p:strVal val="visible"/>
                                      </p:to>
                                    </p:set>
                                    <p:animEffect transition="in" filter="slide(fromTop)">
                                      <p:cBhvr>
                                        <p:cTn id="280" dur="500"/>
                                        <p:tgtEl>
                                          <p:spTgt spid="57536"/>
                                        </p:tgtEl>
                                      </p:cBhvr>
                                    </p:animEffect>
                                  </p:childTnLst>
                                </p:cTn>
                              </p:par>
                              <p:par>
                                <p:cTn id="281" presetID="12" presetClass="exit" presetSubtype="4" fill="hold" nodeType="withEffect">
                                  <p:stCondLst>
                                    <p:cond delay="40000"/>
                                  </p:stCondLst>
                                  <p:childTnLst>
                                    <p:animEffect transition="out" filter="slide(fromBottom)">
                                      <p:cBhvr>
                                        <p:cTn id="282" dur="500"/>
                                        <p:tgtEl>
                                          <p:spTgt spid="57533"/>
                                        </p:tgtEl>
                                      </p:cBhvr>
                                    </p:animEffect>
                                    <p:set>
                                      <p:cBhvr>
                                        <p:cTn id="283" dur="1" fill="hold">
                                          <p:stCondLst>
                                            <p:cond delay="499"/>
                                          </p:stCondLst>
                                        </p:cTn>
                                        <p:tgtEl>
                                          <p:spTgt spid="57533"/>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7539"/>
                                        </p:tgtEl>
                                        <p:attrNameLst>
                                          <p:attrName>style.visibility</p:attrName>
                                        </p:attrNameLst>
                                      </p:cBhvr>
                                      <p:to>
                                        <p:strVal val="visible"/>
                                      </p:to>
                                    </p:set>
                                    <p:animEffect transition="in" filter="slide(fromTop)">
                                      <p:cBhvr>
                                        <p:cTn id="286" dur="500"/>
                                        <p:tgtEl>
                                          <p:spTgt spid="57539"/>
                                        </p:tgtEl>
                                      </p:cBhvr>
                                    </p:animEffect>
                                  </p:childTnLst>
                                </p:cTn>
                              </p:par>
                              <p:par>
                                <p:cTn id="287" presetID="12" presetClass="exit" presetSubtype="4" fill="hold" nodeType="withEffect">
                                  <p:stCondLst>
                                    <p:cond delay="41000"/>
                                  </p:stCondLst>
                                  <p:childTnLst>
                                    <p:animEffect transition="out" filter="slide(fromBottom)">
                                      <p:cBhvr>
                                        <p:cTn id="288" dur="500"/>
                                        <p:tgtEl>
                                          <p:spTgt spid="57539"/>
                                        </p:tgtEl>
                                      </p:cBhvr>
                                    </p:animEffect>
                                    <p:set>
                                      <p:cBhvr>
                                        <p:cTn id="289" dur="1" fill="hold">
                                          <p:stCondLst>
                                            <p:cond delay="499"/>
                                          </p:stCondLst>
                                        </p:cTn>
                                        <p:tgtEl>
                                          <p:spTgt spid="57539"/>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7542"/>
                                        </p:tgtEl>
                                        <p:attrNameLst>
                                          <p:attrName>style.visibility</p:attrName>
                                        </p:attrNameLst>
                                      </p:cBhvr>
                                      <p:to>
                                        <p:strVal val="visible"/>
                                      </p:to>
                                    </p:set>
                                    <p:animEffect transition="in" filter="slide(fromTop)">
                                      <p:cBhvr>
                                        <p:cTn id="292" dur="500"/>
                                        <p:tgtEl>
                                          <p:spTgt spid="57542"/>
                                        </p:tgtEl>
                                      </p:cBhvr>
                                    </p:animEffect>
                                  </p:childTnLst>
                                </p:cTn>
                              </p:par>
                              <p:par>
                                <p:cTn id="293" presetID="12" presetClass="exit" presetSubtype="4" fill="hold" nodeType="withEffect">
                                  <p:stCondLst>
                                    <p:cond delay="42000"/>
                                  </p:stCondLst>
                                  <p:childTnLst>
                                    <p:animEffect transition="out" filter="slide(fromBottom)">
                                      <p:cBhvr>
                                        <p:cTn id="294" dur="500"/>
                                        <p:tgtEl>
                                          <p:spTgt spid="57542"/>
                                        </p:tgtEl>
                                      </p:cBhvr>
                                    </p:animEffect>
                                    <p:set>
                                      <p:cBhvr>
                                        <p:cTn id="295" dur="1" fill="hold">
                                          <p:stCondLst>
                                            <p:cond delay="499"/>
                                          </p:stCondLst>
                                        </p:cTn>
                                        <p:tgtEl>
                                          <p:spTgt spid="57542"/>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7545"/>
                                        </p:tgtEl>
                                        <p:attrNameLst>
                                          <p:attrName>style.visibility</p:attrName>
                                        </p:attrNameLst>
                                      </p:cBhvr>
                                      <p:to>
                                        <p:strVal val="visible"/>
                                      </p:to>
                                    </p:set>
                                    <p:animEffect transition="in" filter="slide(fromTop)">
                                      <p:cBhvr>
                                        <p:cTn id="298" dur="500"/>
                                        <p:tgtEl>
                                          <p:spTgt spid="57545"/>
                                        </p:tgtEl>
                                      </p:cBhvr>
                                    </p:animEffect>
                                  </p:childTnLst>
                                </p:cTn>
                              </p:par>
                              <p:par>
                                <p:cTn id="299" presetID="12" presetClass="exit" presetSubtype="4" fill="hold" nodeType="withEffect">
                                  <p:stCondLst>
                                    <p:cond delay="43000"/>
                                  </p:stCondLst>
                                  <p:childTnLst>
                                    <p:animEffect transition="out" filter="slide(fromBottom)">
                                      <p:cBhvr>
                                        <p:cTn id="300" dur="500"/>
                                        <p:tgtEl>
                                          <p:spTgt spid="57545"/>
                                        </p:tgtEl>
                                      </p:cBhvr>
                                    </p:animEffect>
                                    <p:set>
                                      <p:cBhvr>
                                        <p:cTn id="301" dur="1" fill="hold">
                                          <p:stCondLst>
                                            <p:cond delay="499"/>
                                          </p:stCondLst>
                                        </p:cTn>
                                        <p:tgtEl>
                                          <p:spTgt spid="57545"/>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7548"/>
                                        </p:tgtEl>
                                        <p:attrNameLst>
                                          <p:attrName>style.visibility</p:attrName>
                                        </p:attrNameLst>
                                      </p:cBhvr>
                                      <p:to>
                                        <p:strVal val="visible"/>
                                      </p:to>
                                    </p:set>
                                    <p:animEffect transition="in" filter="slide(fromTop)">
                                      <p:cBhvr>
                                        <p:cTn id="304" dur="500"/>
                                        <p:tgtEl>
                                          <p:spTgt spid="57548"/>
                                        </p:tgtEl>
                                      </p:cBhvr>
                                    </p:animEffect>
                                  </p:childTnLst>
                                </p:cTn>
                              </p:par>
                              <p:par>
                                <p:cTn id="305" presetID="12" presetClass="exit" presetSubtype="4" fill="hold" nodeType="withEffect">
                                  <p:stCondLst>
                                    <p:cond delay="44000"/>
                                  </p:stCondLst>
                                  <p:childTnLst>
                                    <p:animEffect transition="out" filter="slide(fromBottom)">
                                      <p:cBhvr>
                                        <p:cTn id="306" dur="500"/>
                                        <p:tgtEl>
                                          <p:spTgt spid="57548"/>
                                        </p:tgtEl>
                                      </p:cBhvr>
                                    </p:animEffect>
                                    <p:set>
                                      <p:cBhvr>
                                        <p:cTn id="307" dur="1" fill="hold">
                                          <p:stCondLst>
                                            <p:cond delay="499"/>
                                          </p:stCondLst>
                                        </p:cTn>
                                        <p:tgtEl>
                                          <p:spTgt spid="57548"/>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7551"/>
                                        </p:tgtEl>
                                        <p:attrNameLst>
                                          <p:attrName>style.visibility</p:attrName>
                                        </p:attrNameLst>
                                      </p:cBhvr>
                                      <p:to>
                                        <p:strVal val="visible"/>
                                      </p:to>
                                    </p:set>
                                    <p:animEffect transition="in" filter="slide(fromTop)">
                                      <p:cBhvr>
                                        <p:cTn id="310" dur="500"/>
                                        <p:tgtEl>
                                          <p:spTgt spid="57551"/>
                                        </p:tgtEl>
                                      </p:cBhvr>
                                    </p:animEffect>
                                  </p:childTnLst>
                                </p:cTn>
                              </p:par>
                              <p:par>
                                <p:cTn id="311" presetID="12" presetClass="exit" presetSubtype="4" fill="hold" nodeType="withEffect">
                                  <p:stCondLst>
                                    <p:cond delay="45000"/>
                                  </p:stCondLst>
                                  <p:childTnLst>
                                    <p:animEffect transition="out" filter="slide(fromBottom)">
                                      <p:cBhvr>
                                        <p:cTn id="312" dur="500"/>
                                        <p:tgtEl>
                                          <p:spTgt spid="57551"/>
                                        </p:tgtEl>
                                      </p:cBhvr>
                                    </p:animEffect>
                                    <p:set>
                                      <p:cBhvr>
                                        <p:cTn id="313" dur="1" fill="hold">
                                          <p:stCondLst>
                                            <p:cond delay="499"/>
                                          </p:stCondLst>
                                        </p:cTn>
                                        <p:tgtEl>
                                          <p:spTgt spid="57551"/>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7554"/>
                                        </p:tgtEl>
                                        <p:attrNameLst>
                                          <p:attrName>style.visibility</p:attrName>
                                        </p:attrNameLst>
                                      </p:cBhvr>
                                      <p:to>
                                        <p:strVal val="visible"/>
                                      </p:to>
                                    </p:set>
                                    <p:animEffect transition="in" filter="slide(fromTop)">
                                      <p:cBhvr>
                                        <p:cTn id="316" dur="500"/>
                                        <p:tgtEl>
                                          <p:spTgt spid="57554"/>
                                        </p:tgtEl>
                                      </p:cBhvr>
                                    </p:animEffect>
                                  </p:childTnLst>
                                </p:cTn>
                              </p:par>
                              <p:par>
                                <p:cTn id="317" presetID="12" presetClass="exit" presetSubtype="4" fill="hold" nodeType="withEffect">
                                  <p:stCondLst>
                                    <p:cond delay="46000"/>
                                  </p:stCondLst>
                                  <p:childTnLst>
                                    <p:animEffect transition="out" filter="slide(fromBottom)">
                                      <p:cBhvr>
                                        <p:cTn id="318" dur="500"/>
                                        <p:tgtEl>
                                          <p:spTgt spid="57554"/>
                                        </p:tgtEl>
                                      </p:cBhvr>
                                    </p:animEffect>
                                    <p:set>
                                      <p:cBhvr>
                                        <p:cTn id="319" dur="1" fill="hold">
                                          <p:stCondLst>
                                            <p:cond delay="499"/>
                                          </p:stCondLst>
                                        </p:cTn>
                                        <p:tgtEl>
                                          <p:spTgt spid="57554"/>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7557"/>
                                        </p:tgtEl>
                                        <p:attrNameLst>
                                          <p:attrName>style.visibility</p:attrName>
                                        </p:attrNameLst>
                                      </p:cBhvr>
                                      <p:to>
                                        <p:strVal val="visible"/>
                                      </p:to>
                                    </p:set>
                                    <p:animEffect transition="in" filter="slide(fromTop)">
                                      <p:cBhvr>
                                        <p:cTn id="322" dur="500"/>
                                        <p:tgtEl>
                                          <p:spTgt spid="57557"/>
                                        </p:tgtEl>
                                      </p:cBhvr>
                                    </p:animEffect>
                                  </p:childTnLst>
                                </p:cTn>
                              </p:par>
                              <p:par>
                                <p:cTn id="323" presetID="12" presetClass="exit" presetSubtype="4" fill="hold" nodeType="withEffect">
                                  <p:stCondLst>
                                    <p:cond delay="47000"/>
                                  </p:stCondLst>
                                  <p:childTnLst>
                                    <p:animEffect transition="out" filter="slide(fromBottom)">
                                      <p:cBhvr>
                                        <p:cTn id="324" dur="500"/>
                                        <p:tgtEl>
                                          <p:spTgt spid="57557"/>
                                        </p:tgtEl>
                                      </p:cBhvr>
                                    </p:animEffect>
                                    <p:set>
                                      <p:cBhvr>
                                        <p:cTn id="325" dur="1" fill="hold">
                                          <p:stCondLst>
                                            <p:cond delay="499"/>
                                          </p:stCondLst>
                                        </p:cTn>
                                        <p:tgtEl>
                                          <p:spTgt spid="57557"/>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7560"/>
                                        </p:tgtEl>
                                        <p:attrNameLst>
                                          <p:attrName>style.visibility</p:attrName>
                                        </p:attrNameLst>
                                      </p:cBhvr>
                                      <p:to>
                                        <p:strVal val="visible"/>
                                      </p:to>
                                    </p:set>
                                    <p:animEffect transition="in" filter="slide(fromTop)">
                                      <p:cBhvr>
                                        <p:cTn id="328" dur="500"/>
                                        <p:tgtEl>
                                          <p:spTgt spid="57560"/>
                                        </p:tgtEl>
                                      </p:cBhvr>
                                    </p:animEffect>
                                  </p:childTnLst>
                                </p:cTn>
                              </p:par>
                              <p:par>
                                <p:cTn id="329" presetID="12" presetClass="exit" presetSubtype="4" fill="hold" nodeType="withEffect">
                                  <p:stCondLst>
                                    <p:cond delay="48000"/>
                                  </p:stCondLst>
                                  <p:childTnLst>
                                    <p:animEffect transition="out" filter="slide(fromBottom)">
                                      <p:cBhvr>
                                        <p:cTn id="330" dur="500"/>
                                        <p:tgtEl>
                                          <p:spTgt spid="57560"/>
                                        </p:tgtEl>
                                      </p:cBhvr>
                                    </p:animEffect>
                                    <p:set>
                                      <p:cBhvr>
                                        <p:cTn id="331" dur="1" fill="hold">
                                          <p:stCondLst>
                                            <p:cond delay="499"/>
                                          </p:stCondLst>
                                        </p:cTn>
                                        <p:tgtEl>
                                          <p:spTgt spid="57560"/>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7563"/>
                                        </p:tgtEl>
                                        <p:attrNameLst>
                                          <p:attrName>style.visibility</p:attrName>
                                        </p:attrNameLst>
                                      </p:cBhvr>
                                      <p:to>
                                        <p:strVal val="visible"/>
                                      </p:to>
                                    </p:set>
                                    <p:animEffect transition="in" filter="slide(fromTop)">
                                      <p:cBhvr>
                                        <p:cTn id="334" dur="500"/>
                                        <p:tgtEl>
                                          <p:spTgt spid="57563"/>
                                        </p:tgtEl>
                                      </p:cBhvr>
                                    </p:animEffect>
                                  </p:childTnLst>
                                </p:cTn>
                              </p:par>
                              <p:par>
                                <p:cTn id="335" presetID="12" presetClass="exit" presetSubtype="4" fill="hold" nodeType="withEffect">
                                  <p:stCondLst>
                                    <p:cond delay="49000"/>
                                  </p:stCondLst>
                                  <p:childTnLst>
                                    <p:animEffect transition="out" filter="slide(fromBottom)">
                                      <p:cBhvr>
                                        <p:cTn id="336" dur="500"/>
                                        <p:tgtEl>
                                          <p:spTgt spid="57563"/>
                                        </p:tgtEl>
                                      </p:cBhvr>
                                    </p:animEffect>
                                    <p:set>
                                      <p:cBhvr>
                                        <p:cTn id="337" dur="1" fill="hold">
                                          <p:stCondLst>
                                            <p:cond delay="499"/>
                                          </p:stCondLst>
                                        </p:cTn>
                                        <p:tgtEl>
                                          <p:spTgt spid="57563"/>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7566"/>
                                        </p:tgtEl>
                                        <p:attrNameLst>
                                          <p:attrName>style.visibility</p:attrName>
                                        </p:attrNameLst>
                                      </p:cBhvr>
                                      <p:to>
                                        <p:strVal val="visible"/>
                                      </p:to>
                                    </p:set>
                                    <p:animEffect transition="in" filter="slide(fromTop)">
                                      <p:cBhvr>
                                        <p:cTn id="340" dur="500"/>
                                        <p:tgtEl>
                                          <p:spTgt spid="57566"/>
                                        </p:tgtEl>
                                      </p:cBhvr>
                                    </p:animEffect>
                                  </p:childTnLst>
                                </p:cTn>
                              </p:par>
                              <p:par>
                                <p:cTn id="341" presetID="12" presetClass="exit" presetSubtype="4" fill="hold" nodeType="withEffect">
                                  <p:stCondLst>
                                    <p:cond delay="50000"/>
                                  </p:stCondLst>
                                  <p:childTnLst>
                                    <p:animEffect transition="out" filter="slide(fromBottom)">
                                      <p:cBhvr>
                                        <p:cTn id="342" dur="500"/>
                                        <p:tgtEl>
                                          <p:spTgt spid="57536"/>
                                        </p:tgtEl>
                                      </p:cBhvr>
                                    </p:animEffect>
                                    <p:set>
                                      <p:cBhvr>
                                        <p:cTn id="343" dur="1" fill="hold">
                                          <p:stCondLst>
                                            <p:cond delay="499"/>
                                          </p:stCondLst>
                                        </p:cTn>
                                        <p:tgtEl>
                                          <p:spTgt spid="57536"/>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7599"/>
                                        </p:tgtEl>
                                        <p:attrNameLst>
                                          <p:attrName>style.visibility</p:attrName>
                                        </p:attrNameLst>
                                      </p:cBhvr>
                                      <p:to>
                                        <p:strVal val="visible"/>
                                      </p:to>
                                    </p:set>
                                    <p:animEffect transition="in" filter="slide(fromTop)">
                                      <p:cBhvr>
                                        <p:cTn id="346" dur="500"/>
                                        <p:tgtEl>
                                          <p:spTgt spid="57599"/>
                                        </p:tgtEl>
                                      </p:cBhvr>
                                    </p:animEffect>
                                  </p:childTnLst>
                                </p:cTn>
                              </p:par>
                              <p:par>
                                <p:cTn id="347" presetID="12" presetClass="exit" presetSubtype="4" fill="hold" nodeType="withEffect">
                                  <p:stCondLst>
                                    <p:cond delay="50000"/>
                                  </p:stCondLst>
                                  <p:childTnLst>
                                    <p:animEffect transition="out" filter="slide(fromBottom)">
                                      <p:cBhvr>
                                        <p:cTn id="348" dur="500"/>
                                        <p:tgtEl>
                                          <p:spTgt spid="57566"/>
                                        </p:tgtEl>
                                      </p:cBhvr>
                                    </p:animEffect>
                                    <p:set>
                                      <p:cBhvr>
                                        <p:cTn id="349" dur="1" fill="hold">
                                          <p:stCondLst>
                                            <p:cond delay="499"/>
                                          </p:stCondLst>
                                        </p:cTn>
                                        <p:tgtEl>
                                          <p:spTgt spid="57566"/>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7569"/>
                                        </p:tgtEl>
                                        <p:attrNameLst>
                                          <p:attrName>style.visibility</p:attrName>
                                        </p:attrNameLst>
                                      </p:cBhvr>
                                      <p:to>
                                        <p:strVal val="visible"/>
                                      </p:to>
                                    </p:set>
                                    <p:animEffect transition="in" filter="slide(fromTop)">
                                      <p:cBhvr>
                                        <p:cTn id="352" dur="500"/>
                                        <p:tgtEl>
                                          <p:spTgt spid="57569"/>
                                        </p:tgtEl>
                                      </p:cBhvr>
                                    </p:animEffect>
                                  </p:childTnLst>
                                </p:cTn>
                              </p:par>
                              <p:par>
                                <p:cTn id="353" presetID="12" presetClass="exit" presetSubtype="4" fill="hold" nodeType="withEffect">
                                  <p:stCondLst>
                                    <p:cond delay="51000"/>
                                  </p:stCondLst>
                                  <p:childTnLst>
                                    <p:animEffect transition="out" filter="slide(fromBottom)">
                                      <p:cBhvr>
                                        <p:cTn id="354" dur="500"/>
                                        <p:tgtEl>
                                          <p:spTgt spid="57569"/>
                                        </p:tgtEl>
                                      </p:cBhvr>
                                    </p:animEffect>
                                    <p:set>
                                      <p:cBhvr>
                                        <p:cTn id="355" dur="1" fill="hold">
                                          <p:stCondLst>
                                            <p:cond delay="499"/>
                                          </p:stCondLst>
                                        </p:cTn>
                                        <p:tgtEl>
                                          <p:spTgt spid="57569"/>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7572"/>
                                        </p:tgtEl>
                                        <p:attrNameLst>
                                          <p:attrName>style.visibility</p:attrName>
                                        </p:attrNameLst>
                                      </p:cBhvr>
                                      <p:to>
                                        <p:strVal val="visible"/>
                                      </p:to>
                                    </p:set>
                                    <p:animEffect transition="in" filter="slide(fromTop)">
                                      <p:cBhvr>
                                        <p:cTn id="358" dur="500"/>
                                        <p:tgtEl>
                                          <p:spTgt spid="57572"/>
                                        </p:tgtEl>
                                      </p:cBhvr>
                                    </p:animEffect>
                                  </p:childTnLst>
                                </p:cTn>
                              </p:par>
                              <p:par>
                                <p:cTn id="359" presetID="12" presetClass="exit" presetSubtype="4" fill="hold" nodeType="withEffect">
                                  <p:stCondLst>
                                    <p:cond delay="52000"/>
                                  </p:stCondLst>
                                  <p:childTnLst>
                                    <p:animEffect transition="out" filter="slide(fromBottom)">
                                      <p:cBhvr>
                                        <p:cTn id="360" dur="500"/>
                                        <p:tgtEl>
                                          <p:spTgt spid="57572"/>
                                        </p:tgtEl>
                                      </p:cBhvr>
                                    </p:animEffect>
                                    <p:set>
                                      <p:cBhvr>
                                        <p:cTn id="361" dur="1" fill="hold">
                                          <p:stCondLst>
                                            <p:cond delay="499"/>
                                          </p:stCondLst>
                                        </p:cTn>
                                        <p:tgtEl>
                                          <p:spTgt spid="57572"/>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7575"/>
                                        </p:tgtEl>
                                        <p:attrNameLst>
                                          <p:attrName>style.visibility</p:attrName>
                                        </p:attrNameLst>
                                      </p:cBhvr>
                                      <p:to>
                                        <p:strVal val="visible"/>
                                      </p:to>
                                    </p:set>
                                    <p:animEffect transition="in" filter="slide(fromTop)">
                                      <p:cBhvr>
                                        <p:cTn id="364" dur="500"/>
                                        <p:tgtEl>
                                          <p:spTgt spid="57575"/>
                                        </p:tgtEl>
                                      </p:cBhvr>
                                    </p:animEffect>
                                  </p:childTnLst>
                                </p:cTn>
                              </p:par>
                              <p:par>
                                <p:cTn id="365" presetID="12" presetClass="exit" presetSubtype="4" fill="hold" nodeType="withEffect">
                                  <p:stCondLst>
                                    <p:cond delay="53000"/>
                                  </p:stCondLst>
                                  <p:childTnLst>
                                    <p:animEffect transition="out" filter="slide(fromBottom)">
                                      <p:cBhvr>
                                        <p:cTn id="366" dur="500"/>
                                        <p:tgtEl>
                                          <p:spTgt spid="57575"/>
                                        </p:tgtEl>
                                      </p:cBhvr>
                                    </p:animEffect>
                                    <p:set>
                                      <p:cBhvr>
                                        <p:cTn id="367" dur="1" fill="hold">
                                          <p:stCondLst>
                                            <p:cond delay="499"/>
                                          </p:stCondLst>
                                        </p:cTn>
                                        <p:tgtEl>
                                          <p:spTgt spid="57575"/>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7578"/>
                                        </p:tgtEl>
                                        <p:attrNameLst>
                                          <p:attrName>style.visibility</p:attrName>
                                        </p:attrNameLst>
                                      </p:cBhvr>
                                      <p:to>
                                        <p:strVal val="visible"/>
                                      </p:to>
                                    </p:set>
                                    <p:animEffect transition="in" filter="slide(fromTop)">
                                      <p:cBhvr>
                                        <p:cTn id="370" dur="500"/>
                                        <p:tgtEl>
                                          <p:spTgt spid="57578"/>
                                        </p:tgtEl>
                                      </p:cBhvr>
                                    </p:animEffect>
                                  </p:childTnLst>
                                </p:cTn>
                              </p:par>
                              <p:par>
                                <p:cTn id="371" presetID="12" presetClass="exit" presetSubtype="4" fill="hold" nodeType="withEffect">
                                  <p:stCondLst>
                                    <p:cond delay="54000"/>
                                  </p:stCondLst>
                                  <p:childTnLst>
                                    <p:animEffect transition="out" filter="slide(fromBottom)">
                                      <p:cBhvr>
                                        <p:cTn id="372" dur="500"/>
                                        <p:tgtEl>
                                          <p:spTgt spid="57578"/>
                                        </p:tgtEl>
                                      </p:cBhvr>
                                    </p:animEffect>
                                    <p:set>
                                      <p:cBhvr>
                                        <p:cTn id="373" dur="1" fill="hold">
                                          <p:stCondLst>
                                            <p:cond delay="499"/>
                                          </p:stCondLst>
                                        </p:cTn>
                                        <p:tgtEl>
                                          <p:spTgt spid="57578"/>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7581"/>
                                        </p:tgtEl>
                                        <p:attrNameLst>
                                          <p:attrName>style.visibility</p:attrName>
                                        </p:attrNameLst>
                                      </p:cBhvr>
                                      <p:to>
                                        <p:strVal val="visible"/>
                                      </p:to>
                                    </p:set>
                                    <p:animEffect transition="in" filter="slide(fromTop)">
                                      <p:cBhvr>
                                        <p:cTn id="376" dur="500"/>
                                        <p:tgtEl>
                                          <p:spTgt spid="57581"/>
                                        </p:tgtEl>
                                      </p:cBhvr>
                                    </p:animEffect>
                                  </p:childTnLst>
                                </p:cTn>
                              </p:par>
                              <p:par>
                                <p:cTn id="377" presetID="12" presetClass="exit" presetSubtype="4" fill="hold" nodeType="withEffect">
                                  <p:stCondLst>
                                    <p:cond delay="55000"/>
                                  </p:stCondLst>
                                  <p:childTnLst>
                                    <p:animEffect transition="out" filter="slide(fromBottom)">
                                      <p:cBhvr>
                                        <p:cTn id="378" dur="500"/>
                                        <p:tgtEl>
                                          <p:spTgt spid="57581"/>
                                        </p:tgtEl>
                                      </p:cBhvr>
                                    </p:animEffect>
                                    <p:set>
                                      <p:cBhvr>
                                        <p:cTn id="379" dur="1" fill="hold">
                                          <p:stCondLst>
                                            <p:cond delay="499"/>
                                          </p:stCondLst>
                                        </p:cTn>
                                        <p:tgtEl>
                                          <p:spTgt spid="57581"/>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7584"/>
                                        </p:tgtEl>
                                        <p:attrNameLst>
                                          <p:attrName>style.visibility</p:attrName>
                                        </p:attrNameLst>
                                      </p:cBhvr>
                                      <p:to>
                                        <p:strVal val="visible"/>
                                      </p:to>
                                    </p:set>
                                    <p:animEffect transition="in" filter="slide(fromTop)">
                                      <p:cBhvr>
                                        <p:cTn id="382" dur="500"/>
                                        <p:tgtEl>
                                          <p:spTgt spid="57584"/>
                                        </p:tgtEl>
                                      </p:cBhvr>
                                    </p:animEffect>
                                  </p:childTnLst>
                                </p:cTn>
                              </p:par>
                              <p:par>
                                <p:cTn id="383" presetID="12" presetClass="exit" presetSubtype="4" fill="hold" nodeType="withEffect">
                                  <p:stCondLst>
                                    <p:cond delay="56000"/>
                                  </p:stCondLst>
                                  <p:childTnLst>
                                    <p:animEffect transition="out" filter="slide(fromBottom)">
                                      <p:cBhvr>
                                        <p:cTn id="384" dur="500"/>
                                        <p:tgtEl>
                                          <p:spTgt spid="57584"/>
                                        </p:tgtEl>
                                      </p:cBhvr>
                                    </p:animEffect>
                                    <p:set>
                                      <p:cBhvr>
                                        <p:cTn id="385" dur="1" fill="hold">
                                          <p:stCondLst>
                                            <p:cond delay="499"/>
                                          </p:stCondLst>
                                        </p:cTn>
                                        <p:tgtEl>
                                          <p:spTgt spid="57584"/>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7587"/>
                                        </p:tgtEl>
                                        <p:attrNameLst>
                                          <p:attrName>style.visibility</p:attrName>
                                        </p:attrNameLst>
                                      </p:cBhvr>
                                      <p:to>
                                        <p:strVal val="visible"/>
                                      </p:to>
                                    </p:set>
                                    <p:animEffect transition="in" filter="slide(fromTop)">
                                      <p:cBhvr>
                                        <p:cTn id="388" dur="500"/>
                                        <p:tgtEl>
                                          <p:spTgt spid="57587"/>
                                        </p:tgtEl>
                                      </p:cBhvr>
                                    </p:animEffect>
                                  </p:childTnLst>
                                </p:cTn>
                              </p:par>
                              <p:par>
                                <p:cTn id="389" presetID="12" presetClass="exit" presetSubtype="4" fill="hold" nodeType="withEffect">
                                  <p:stCondLst>
                                    <p:cond delay="57000"/>
                                  </p:stCondLst>
                                  <p:childTnLst>
                                    <p:animEffect transition="out" filter="slide(fromBottom)">
                                      <p:cBhvr>
                                        <p:cTn id="390" dur="500"/>
                                        <p:tgtEl>
                                          <p:spTgt spid="57587"/>
                                        </p:tgtEl>
                                      </p:cBhvr>
                                    </p:animEffect>
                                    <p:set>
                                      <p:cBhvr>
                                        <p:cTn id="391" dur="1" fill="hold">
                                          <p:stCondLst>
                                            <p:cond delay="499"/>
                                          </p:stCondLst>
                                        </p:cTn>
                                        <p:tgtEl>
                                          <p:spTgt spid="57587"/>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7590"/>
                                        </p:tgtEl>
                                        <p:attrNameLst>
                                          <p:attrName>style.visibility</p:attrName>
                                        </p:attrNameLst>
                                      </p:cBhvr>
                                      <p:to>
                                        <p:strVal val="visible"/>
                                      </p:to>
                                    </p:set>
                                    <p:animEffect transition="in" filter="slide(fromTop)">
                                      <p:cBhvr>
                                        <p:cTn id="394" dur="500"/>
                                        <p:tgtEl>
                                          <p:spTgt spid="57590"/>
                                        </p:tgtEl>
                                      </p:cBhvr>
                                    </p:animEffect>
                                  </p:childTnLst>
                                </p:cTn>
                              </p:par>
                              <p:par>
                                <p:cTn id="395" presetID="12" presetClass="exit" presetSubtype="4" fill="hold" nodeType="withEffect">
                                  <p:stCondLst>
                                    <p:cond delay="58000"/>
                                  </p:stCondLst>
                                  <p:childTnLst>
                                    <p:animEffect transition="out" filter="slide(fromBottom)">
                                      <p:cBhvr>
                                        <p:cTn id="396" dur="500"/>
                                        <p:tgtEl>
                                          <p:spTgt spid="57590"/>
                                        </p:tgtEl>
                                      </p:cBhvr>
                                    </p:animEffect>
                                    <p:set>
                                      <p:cBhvr>
                                        <p:cTn id="397" dur="1" fill="hold">
                                          <p:stCondLst>
                                            <p:cond delay="499"/>
                                          </p:stCondLst>
                                        </p:cTn>
                                        <p:tgtEl>
                                          <p:spTgt spid="57590"/>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7593"/>
                                        </p:tgtEl>
                                        <p:attrNameLst>
                                          <p:attrName>style.visibility</p:attrName>
                                        </p:attrNameLst>
                                      </p:cBhvr>
                                      <p:to>
                                        <p:strVal val="visible"/>
                                      </p:to>
                                    </p:set>
                                    <p:animEffect transition="in" filter="slide(fromTop)">
                                      <p:cBhvr>
                                        <p:cTn id="400" dur="500"/>
                                        <p:tgtEl>
                                          <p:spTgt spid="57593"/>
                                        </p:tgtEl>
                                      </p:cBhvr>
                                    </p:animEffect>
                                  </p:childTnLst>
                                </p:cTn>
                              </p:par>
                              <p:par>
                                <p:cTn id="401" presetID="12" presetClass="exit" presetSubtype="4" fill="hold" nodeType="withEffect">
                                  <p:stCondLst>
                                    <p:cond delay="59000"/>
                                  </p:stCondLst>
                                  <p:childTnLst>
                                    <p:animEffect transition="out" filter="slide(fromBottom)">
                                      <p:cBhvr>
                                        <p:cTn id="402" dur="500"/>
                                        <p:tgtEl>
                                          <p:spTgt spid="57593"/>
                                        </p:tgtEl>
                                      </p:cBhvr>
                                    </p:animEffect>
                                    <p:set>
                                      <p:cBhvr>
                                        <p:cTn id="403" dur="1" fill="hold">
                                          <p:stCondLst>
                                            <p:cond delay="499"/>
                                          </p:stCondLst>
                                        </p:cTn>
                                        <p:tgtEl>
                                          <p:spTgt spid="57593"/>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7596"/>
                                        </p:tgtEl>
                                        <p:attrNameLst>
                                          <p:attrName>style.visibility</p:attrName>
                                        </p:attrNameLst>
                                      </p:cBhvr>
                                      <p:to>
                                        <p:strVal val="visible"/>
                                      </p:to>
                                    </p:set>
                                    <p:animEffect transition="in" filter="slide(fromTop)">
                                      <p:cBhvr>
                                        <p:cTn id="406" dur="500"/>
                                        <p:tgtEl>
                                          <p:spTgt spid="57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2667000" y="857250"/>
            <a:ext cx="6858000" cy="51435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371" name="Rectangle 3"/>
          <p:cNvSpPr>
            <a:spLocks noChangeArrowheads="1"/>
          </p:cNvSpPr>
          <p:nvPr/>
        </p:nvSpPr>
        <p:spPr bwMode="auto">
          <a:xfrm>
            <a:off x="2667000" y="857251"/>
            <a:ext cx="6858000" cy="2950369"/>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372" name="Rectangle 4"/>
          <p:cNvSpPr>
            <a:spLocks noChangeArrowheads="1"/>
          </p:cNvSpPr>
          <p:nvPr/>
        </p:nvSpPr>
        <p:spPr bwMode="auto">
          <a:xfrm>
            <a:off x="2667000" y="3721894"/>
            <a:ext cx="6858000" cy="2278857"/>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373" name="Rectangle 5"/>
          <p:cNvSpPr>
            <a:spLocks noChangeArrowheads="1"/>
          </p:cNvSpPr>
          <p:nvPr/>
        </p:nvSpPr>
        <p:spPr bwMode="auto">
          <a:xfrm>
            <a:off x="2667000" y="3721895"/>
            <a:ext cx="6858000" cy="534591"/>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374" name="Freeform 6"/>
          <p:cNvSpPr>
            <a:spLocks/>
          </p:cNvSpPr>
          <p:nvPr/>
        </p:nvSpPr>
        <p:spPr bwMode="auto">
          <a:xfrm>
            <a:off x="3046811" y="2053829"/>
            <a:ext cx="6099571" cy="40005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8375" name="Rectangle 7"/>
          <p:cNvSpPr>
            <a:spLocks noChangeArrowheads="1"/>
          </p:cNvSpPr>
          <p:nvPr/>
        </p:nvSpPr>
        <p:spPr bwMode="auto">
          <a:xfrm flipV="1">
            <a:off x="2667000" y="3429001"/>
            <a:ext cx="6858000" cy="298847"/>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376" name="AutoShape 8"/>
          <p:cNvSpPr>
            <a:spLocks noChangeArrowheads="1"/>
          </p:cNvSpPr>
          <p:nvPr/>
        </p:nvSpPr>
        <p:spPr bwMode="auto">
          <a:xfrm>
            <a:off x="3002757" y="2395538"/>
            <a:ext cx="6186487" cy="240387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a:endParaRPr>
          </a:p>
        </p:txBody>
      </p:sp>
      <p:grpSp>
        <p:nvGrpSpPr>
          <p:cNvPr id="58377" name="Group 9"/>
          <p:cNvGrpSpPr>
            <a:grpSpLocks/>
          </p:cNvGrpSpPr>
          <p:nvPr/>
        </p:nvGrpSpPr>
        <p:grpSpPr bwMode="auto">
          <a:xfrm>
            <a:off x="3194447" y="2928939"/>
            <a:ext cx="876300" cy="1434703"/>
            <a:chOff x="275" y="2008"/>
            <a:chExt cx="795" cy="1276"/>
          </a:xfrm>
        </p:grpSpPr>
        <p:sp>
          <p:nvSpPr>
            <p:cNvPr id="58378"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8379"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8380"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8381"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8382" name="Group 14"/>
          <p:cNvGrpSpPr>
            <a:grpSpLocks/>
          </p:cNvGrpSpPr>
          <p:nvPr/>
        </p:nvGrpSpPr>
        <p:grpSpPr bwMode="auto">
          <a:xfrm>
            <a:off x="4124325" y="2931320"/>
            <a:ext cx="876300" cy="1434703"/>
            <a:chOff x="275" y="2008"/>
            <a:chExt cx="795" cy="1276"/>
          </a:xfrm>
        </p:grpSpPr>
        <p:sp>
          <p:nvSpPr>
            <p:cNvPr id="58383"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8384"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8385"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8386"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8387" name="Group 19"/>
          <p:cNvGrpSpPr>
            <a:grpSpLocks/>
          </p:cNvGrpSpPr>
          <p:nvPr/>
        </p:nvGrpSpPr>
        <p:grpSpPr bwMode="auto">
          <a:xfrm>
            <a:off x="5193507" y="2928939"/>
            <a:ext cx="876300" cy="1434703"/>
            <a:chOff x="275" y="2008"/>
            <a:chExt cx="795" cy="1276"/>
          </a:xfrm>
        </p:grpSpPr>
        <p:sp>
          <p:nvSpPr>
            <p:cNvPr id="58388"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389"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390"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391"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grpSp>
      <p:grpSp>
        <p:nvGrpSpPr>
          <p:cNvPr id="58392" name="Group 24"/>
          <p:cNvGrpSpPr>
            <a:grpSpLocks/>
          </p:cNvGrpSpPr>
          <p:nvPr/>
        </p:nvGrpSpPr>
        <p:grpSpPr bwMode="auto">
          <a:xfrm>
            <a:off x="6122194" y="2931320"/>
            <a:ext cx="876300" cy="1434703"/>
            <a:chOff x="275" y="2008"/>
            <a:chExt cx="795" cy="1276"/>
          </a:xfrm>
        </p:grpSpPr>
        <p:sp>
          <p:nvSpPr>
            <p:cNvPr id="58393"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394"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395"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396"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grpSp>
      <p:grpSp>
        <p:nvGrpSpPr>
          <p:cNvPr id="58397" name="Group 29"/>
          <p:cNvGrpSpPr>
            <a:grpSpLocks/>
          </p:cNvGrpSpPr>
          <p:nvPr/>
        </p:nvGrpSpPr>
        <p:grpSpPr bwMode="auto">
          <a:xfrm>
            <a:off x="7190185" y="2928939"/>
            <a:ext cx="876300" cy="1434703"/>
            <a:chOff x="275" y="2008"/>
            <a:chExt cx="795" cy="1276"/>
          </a:xfrm>
        </p:grpSpPr>
        <p:sp>
          <p:nvSpPr>
            <p:cNvPr id="58398"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399"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400"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401"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grpSp>
      <p:sp>
        <p:nvSpPr>
          <p:cNvPr id="58402" name="AutoShape 34"/>
          <p:cNvSpPr>
            <a:spLocks noChangeArrowheads="1"/>
          </p:cNvSpPr>
          <p:nvPr/>
        </p:nvSpPr>
        <p:spPr bwMode="auto">
          <a:xfrm>
            <a:off x="8120063" y="2931320"/>
            <a:ext cx="876300" cy="1434703"/>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403" name="AutoShape 35"/>
          <p:cNvSpPr>
            <a:spLocks noChangeArrowheads="1"/>
          </p:cNvSpPr>
          <p:nvPr/>
        </p:nvSpPr>
        <p:spPr bwMode="auto">
          <a:xfrm>
            <a:off x="8120063" y="2931320"/>
            <a:ext cx="876300" cy="17145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404" name="AutoShape 36"/>
          <p:cNvSpPr>
            <a:spLocks noChangeArrowheads="1"/>
          </p:cNvSpPr>
          <p:nvPr/>
        </p:nvSpPr>
        <p:spPr bwMode="auto">
          <a:xfrm>
            <a:off x="8120063" y="4194573"/>
            <a:ext cx="876300" cy="17145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405" name="AutoShape 37"/>
          <p:cNvSpPr>
            <a:spLocks noChangeArrowheads="1"/>
          </p:cNvSpPr>
          <p:nvPr/>
        </p:nvSpPr>
        <p:spPr bwMode="auto">
          <a:xfrm>
            <a:off x="8120063" y="2931320"/>
            <a:ext cx="876300" cy="1434703"/>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C000"/>
              </a:solidFill>
              <a:latin typeface="Arial Narrow" pitchFamily="34" charset="0"/>
            </a:endParaRPr>
          </a:p>
        </p:txBody>
      </p:sp>
      <p:sp>
        <p:nvSpPr>
          <p:cNvPr id="58406" name="AutoShape 38"/>
          <p:cNvSpPr>
            <a:spLocks noChangeArrowheads="1"/>
          </p:cNvSpPr>
          <p:nvPr/>
        </p:nvSpPr>
        <p:spPr bwMode="auto">
          <a:xfrm flipV="1">
            <a:off x="3002757" y="4807745"/>
            <a:ext cx="6186487" cy="808435"/>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685834">
              <a:defRPr/>
            </a:pPr>
            <a:endParaRPr lang="en-US" altLang="en-US" sz="1350" kern="0">
              <a:solidFill>
                <a:sysClr val="windowText" lastClr="000000"/>
              </a:solidFill>
              <a:latin typeface="Arial"/>
            </a:endParaRPr>
          </a:p>
        </p:txBody>
      </p:sp>
      <p:grpSp>
        <p:nvGrpSpPr>
          <p:cNvPr id="58407" name="Group 39"/>
          <p:cNvGrpSpPr>
            <a:grpSpLocks/>
          </p:cNvGrpSpPr>
          <p:nvPr/>
        </p:nvGrpSpPr>
        <p:grpSpPr bwMode="auto">
          <a:xfrm>
            <a:off x="8120063" y="3093244"/>
            <a:ext cx="876300" cy="1104900"/>
            <a:chOff x="4580" y="1878"/>
            <a:chExt cx="736" cy="928"/>
          </a:xfrm>
        </p:grpSpPr>
        <p:sp>
          <p:nvSpPr>
            <p:cNvPr id="58408"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09"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0</a:t>
              </a:r>
            </a:p>
          </p:txBody>
        </p:sp>
      </p:grpSp>
      <p:grpSp>
        <p:nvGrpSpPr>
          <p:cNvPr id="58410" name="Group 42"/>
          <p:cNvGrpSpPr>
            <a:grpSpLocks/>
          </p:cNvGrpSpPr>
          <p:nvPr/>
        </p:nvGrpSpPr>
        <p:grpSpPr bwMode="auto">
          <a:xfrm>
            <a:off x="8120063" y="3093244"/>
            <a:ext cx="876300" cy="1104900"/>
            <a:chOff x="4580" y="1878"/>
            <a:chExt cx="736" cy="928"/>
          </a:xfrm>
        </p:grpSpPr>
        <p:sp>
          <p:nvSpPr>
            <p:cNvPr id="58411"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12"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9</a:t>
              </a:r>
            </a:p>
          </p:txBody>
        </p:sp>
      </p:grpSp>
      <p:grpSp>
        <p:nvGrpSpPr>
          <p:cNvPr id="58413" name="Group 45"/>
          <p:cNvGrpSpPr>
            <a:grpSpLocks/>
          </p:cNvGrpSpPr>
          <p:nvPr/>
        </p:nvGrpSpPr>
        <p:grpSpPr bwMode="auto">
          <a:xfrm>
            <a:off x="7190185" y="3093244"/>
            <a:ext cx="876300" cy="1104900"/>
            <a:chOff x="4580" y="1878"/>
            <a:chExt cx="736" cy="928"/>
          </a:xfrm>
        </p:grpSpPr>
        <p:sp>
          <p:nvSpPr>
            <p:cNvPr id="58414"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15"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0</a:t>
              </a:r>
            </a:p>
          </p:txBody>
        </p:sp>
      </p:grpSp>
      <p:grpSp>
        <p:nvGrpSpPr>
          <p:cNvPr id="58416" name="Group 48"/>
          <p:cNvGrpSpPr>
            <a:grpSpLocks/>
          </p:cNvGrpSpPr>
          <p:nvPr/>
        </p:nvGrpSpPr>
        <p:grpSpPr bwMode="auto">
          <a:xfrm>
            <a:off x="4124325" y="3094435"/>
            <a:ext cx="876300" cy="1104900"/>
            <a:chOff x="4580" y="1878"/>
            <a:chExt cx="736" cy="928"/>
          </a:xfrm>
        </p:grpSpPr>
        <p:sp>
          <p:nvSpPr>
            <p:cNvPr id="58417"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418"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8419" name="Group 51"/>
          <p:cNvGrpSpPr>
            <a:grpSpLocks/>
          </p:cNvGrpSpPr>
          <p:nvPr/>
        </p:nvGrpSpPr>
        <p:grpSpPr bwMode="auto">
          <a:xfrm>
            <a:off x="3194447" y="3094435"/>
            <a:ext cx="876300" cy="1104900"/>
            <a:chOff x="4580" y="1878"/>
            <a:chExt cx="736" cy="928"/>
          </a:xfrm>
        </p:grpSpPr>
        <p:sp>
          <p:nvSpPr>
            <p:cNvPr id="58420"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421"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8422" name="Group 54"/>
          <p:cNvGrpSpPr>
            <a:grpSpLocks/>
          </p:cNvGrpSpPr>
          <p:nvPr/>
        </p:nvGrpSpPr>
        <p:grpSpPr bwMode="auto">
          <a:xfrm>
            <a:off x="6122194" y="3095625"/>
            <a:ext cx="876300" cy="1104900"/>
            <a:chOff x="4580" y="1878"/>
            <a:chExt cx="736" cy="928"/>
          </a:xfrm>
        </p:grpSpPr>
        <p:sp>
          <p:nvSpPr>
            <p:cNvPr id="58423"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24"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2</a:t>
              </a:r>
            </a:p>
          </p:txBody>
        </p:sp>
      </p:grpSp>
      <p:grpSp>
        <p:nvGrpSpPr>
          <p:cNvPr id="58425" name="Group 57"/>
          <p:cNvGrpSpPr>
            <a:grpSpLocks/>
          </p:cNvGrpSpPr>
          <p:nvPr/>
        </p:nvGrpSpPr>
        <p:grpSpPr bwMode="auto">
          <a:xfrm>
            <a:off x="8120063" y="3093244"/>
            <a:ext cx="876300" cy="1104900"/>
            <a:chOff x="4580" y="1878"/>
            <a:chExt cx="736" cy="928"/>
          </a:xfrm>
        </p:grpSpPr>
        <p:sp>
          <p:nvSpPr>
            <p:cNvPr id="58426"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27"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8</a:t>
              </a:r>
            </a:p>
          </p:txBody>
        </p:sp>
      </p:grpSp>
      <p:grpSp>
        <p:nvGrpSpPr>
          <p:cNvPr id="58428" name="Group 60"/>
          <p:cNvGrpSpPr>
            <a:grpSpLocks/>
          </p:cNvGrpSpPr>
          <p:nvPr/>
        </p:nvGrpSpPr>
        <p:grpSpPr bwMode="auto">
          <a:xfrm>
            <a:off x="8120063" y="3093244"/>
            <a:ext cx="876300" cy="1104900"/>
            <a:chOff x="4580" y="1878"/>
            <a:chExt cx="736" cy="928"/>
          </a:xfrm>
        </p:grpSpPr>
        <p:sp>
          <p:nvSpPr>
            <p:cNvPr id="58429"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30"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7</a:t>
              </a:r>
            </a:p>
          </p:txBody>
        </p:sp>
      </p:grpSp>
      <p:grpSp>
        <p:nvGrpSpPr>
          <p:cNvPr id="58431" name="Group 63"/>
          <p:cNvGrpSpPr>
            <a:grpSpLocks/>
          </p:cNvGrpSpPr>
          <p:nvPr/>
        </p:nvGrpSpPr>
        <p:grpSpPr bwMode="auto">
          <a:xfrm>
            <a:off x="8120063" y="3093244"/>
            <a:ext cx="876300" cy="1104900"/>
            <a:chOff x="4580" y="1878"/>
            <a:chExt cx="736" cy="928"/>
          </a:xfrm>
        </p:grpSpPr>
        <p:sp>
          <p:nvSpPr>
            <p:cNvPr id="58432"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33"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6</a:t>
              </a:r>
            </a:p>
          </p:txBody>
        </p:sp>
      </p:grpSp>
      <p:grpSp>
        <p:nvGrpSpPr>
          <p:cNvPr id="58434" name="Group 66"/>
          <p:cNvGrpSpPr>
            <a:grpSpLocks/>
          </p:cNvGrpSpPr>
          <p:nvPr/>
        </p:nvGrpSpPr>
        <p:grpSpPr bwMode="auto">
          <a:xfrm>
            <a:off x="8120063" y="3093244"/>
            <a:ext cx="876300" cy="1104900"/>
            <a:chOff x="4580" y="1878"/>
            <a:chExt cx="736" cy="928"/>
          </a:xfrm>
        </p:grpSpPr>
        <p:sp>
          <p:nvSpPr>
            <p:cNvPr id="58435"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36"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5</a:t>
              </a:r>
            </a:p>
          </p:txBody>
        </p:sp>
      </p:grpSp>
      <p:grpSp>
        <p:nvGrpSpPr>
          <p:cNvPr id="58437" name="Group 69"/>
          <p:cNvGrpSpPr>
            <a:grpSpLocks/>
          </p:cNvGrpSpPr>
          <p:nvPr/>
        </p:nvGrpSpPr>
        <p:grpSpPr bwMode="auto">
          <a:xfrm>
            <a:off x="8120063" y="3093244"/>
            <a:ext cx="876300" cy="1104900"/>
            <a:chOff x="4580" y="1878"/>
            <a:chExt cx="736" cy="928"/>
          </a:xfrm>
        </p:grpSpPr>
        <p:sp>
          <p:nvSpPr>
            <p:cNvPr id="58438"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39"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4</a:t>
              </a:r>
            </a:p>
          </p:txBody>
        </p:sp>
      </p:grpSp>
      <p:grpSp>
        <p:nvGrpSpPr>
          <p:cNvPr id="58440" name="Group 72"/>
          <p:cNvGrpSpPr>
            <a:grpSpLocks/>
          </p:cNvGrpSpPr>
          <p:nvPr/>
        </p:nvGrpSpPr>
        <p:grpSpPr bwMode="auto">
          <a:xfrm>
            <a:off x="8120063" y="3093244"/>
            <a:ext cx="876300" cy="1104900"/>
            <a:chOff x="4580" y="1878"/>
            <a:chExt cx="736" cy="928"/>
          </a:xfrm>
        </p:grpSpPr>
        <p:sp>
          <p:nvSpPr>
            <p:cNvPr id="58441"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42"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3</a:t>
              </a:r>
            </a:p>
          </p:txBody>
        </p:sp>
      </p:grpSp>
      <p:grpSp>
        <p:nvGrpSpPr>
          <p:cNvPr id="58443" name="Group 75"/>
          <p:cNvGrpSpPr>
            <a:grpSpLocks/>
          </p:cNvGrpSpPr>
          <p:nvPr/>
        </p:nvGrpSpPr>
        <p:grpSpPr bwMode="auto">
          <a:xfrm>
            <a:off x="8120063" y="3093244"/>
            <a:ext cx="876300" cy="1104900"/>
            <a:chOff x="4580" y="1878"/>
            <a:chExt cx="736" cy="928"/>
          </a:xfrm>
        </p:grpSpPr>
        <p:sp>
          <p:nvSpPr>
            <p:cNvPr id="58444"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45"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2</a:t>
              </a:r>
            </a:p>
          </p:txBody>
        </p:sp>
      </p:grpSp>
      <p:grpSp>
        <p:nvGrpSpPr>
          <p:cNvPr id="58446" name="Group 78"/>
          <p:cNvGrpSpPr>
            <a:grpSpLocks/>
          </p:cNvGrpSpPr>
          <p:nvPr/>
        </p:nvGrpSpPr>
        <p:grpSpPr bwMode="auto">
          <a:xfrm>
            <a:off x="8120063" y="3093244"/>
            <a:ext cx="876300" cy="1104900"/>
            <a:chOff x="4580" y="1878"/>
            <a:chExt cx="736" cy="928"/>
          </a:xfrm>
        </p:grpSpPr>
        <p:sp>
          <p:nvSpPr>
            <p:cNvPr id="58447"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48"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1</a:t>
              </a:r>
            </a:p>
          </p:txBody>
        </p:sp>
      </p:grpSp>
      <p:grpSp>
        <p:nvGrpSpPr>
          <p:cNvPr id="58449" name="Group 81"/>
          <p:cNvGrpSpPr>
            <a:grpSpLocks/>
          </p:cNvGrpSpPr>
          <p:nvPr/>
        </p:nvGrpSpPr>
        <p:grpSpPr bwMode="auto">
          <a:xfrm>
            <a:off x="7190185" y="3093244"/>
            <a:ext cx="876300" cy="1104900"/>
            <a:chOff x="4580" y="1878"/>
            <a:chExt cx="736" cy="928"/>
          </a:xfrm>
        </p:grpSpPr>
        <p:sp>
          <p:nvSpPr>
            <p:cNvPr id="58450"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51"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5</a:t>
              </a:r>
            </a:p>
          </p:txBody>
        </p:sp>
      </p:grpSp>
      <p:grpSp>
        <p:nvGrpSpPr>
          <p:cNvPr id="58452" name="Group 84"/>
          <p:cNvGrpSpPr>
            <a:grpSpLocks/>
          </p:cNvGrpSpPr>
          <p:nvPr/>
        </p:nvGrpSpPr>
        <p:grpSpPr bwMode="auto">
          <a:xfrm>
            <a:off x="6122194" y="3095625"/>
            <a:ext cx="876300" cy="1104900"/>
            <a:chOff x="4580" y="1878"/>
            <a:chExt cx="736" cy="928"/>
          </a:xfrm>
        </p:grpSpPr>
        <p:sp>
          <p:nvSpPr>
            <p:cNvPr id="58453"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54"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1</a:t>
              </a:r>
            </a:p>
          </p:txBody>
        </p:sp>
      </p:grpSp>
      <p:grpSp>
        <p:nvGrpSpPr>
          <p:cNvPr id="58455" name="Group 87"/>
          <p:cNvGrpSpPr>
            <a:grpSpLocks/>
          </p:cNvGrpSpPr>
          <p:nvPr/>
        </p:nvGrpSpPr>
        <p:grpSpPr bwMode="auto">
          <a:xfrm>
            <a:off x="5193507" y="3093244"/>
            <a:ext cx="876300" cy="1104900"/>
            <a:chOff x="4580" y="1878"/>
            <a:chExt cx="736" cy="928"/>
          </a:xfrm>
        </p:grpSpPr>
        <p:sp>
          <p:nvSpPr>
            <p:cNvPr id="58456"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57"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dirty="0">
                  <a:solidFill>
                    <a:sysClr val="windowText" lastClr="000000"/>
                  </a:solidFill>
                  <a:latin typeface="Arial Narrow" pitchFamily="34" charset="0"/>
                </a:rPr>
                <a:t>0</a:t>
              </a:r>
            </a:p>
          </p:txBody>
        </p:sp>
      </p:grpSp>
      <p:grpSp>
        <p:nvGrpSpPr>
          <p:cNvPr id="58458" name="Group 90"/>
          <p:cNvGrpSpPr>
            <a:grpSpLocks/>
          </p:cNvGrpSpPr>
          <p:nvPr/>
        </p:nvGrpSpPr>
        <p:grpSpPr bwMode="auto">
          <a:xfrm>
            <a:off x="8120063" y="3093244"/>
            <a:ext cx="876300" cy="1104900"/>
            <a:chOff x="4580" y="1878"/>
            <a:chExt cx="736" cy="928"/>
          </a:xfrm>
        </p:grpSpPr>
        <p:sp>
          <p:nvSpPr>
            <p:cNvPr id="58459"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60"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0</a:t>
              </a:r>
            </a:p>
          </p:txBody>
        </p:sp>
      </p:grpSp>
      <p:grpSp>
        <p:nvGrpSpPr>
          <p:cNvPr id="58461" name="Group 93"/>
          <p:cNvGrpSpPr>
            <a:grpSpLocks/>
          </p:cNvGrpSpPr>
          <p:nvPr/>
        </p:nvGrpSpPr>
        <p:grpSpPr bwMode="auto">
          <a:xfrm>
            <a:off x="7190185" y="3093244"/>
            <a:ext cx="876300" cy="1104900"/>
            <a:chOff x="4580" y="1878"/>
            <a:chExt cx="736" cy="928"/>
          </a:xfrm>
        </p:grpSpPr>
        <p:sp>
          <p:nvSpPr>
            <p:cNvPr id="58462"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63"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4</a:t>
              </a:r>
            </a:p>
          </p:txBody>
        </p:sp>
      </p:grpSp>
      <p:grpSp>
        <p:nvGrpSpPr>
          <p:cNvPr id="58464" name="Group 96"/>
          <p:cNvGrpSpPr>
            <a:grpSpLocks/>
          </p:cNvGrpSpPr>
          <p:nvPr/>
        </p:nvGrpSpPr>
        <p:grpSpPr bwMode="auto">
          <a:xfrm>
            <a:off x="8120063" y="3093244"/>
            <a:ext cx="876300" cy="1104900"/>
            <a:chOff x="4580" y="1878"/>
            <a:chExt cx="736" cy="928"/>
          </a:xfrm>
        </p:grpSpPr>
        <p:sp>
          <p:nvSpPr>
            <p:cNvPr id="58465"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66"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9</a:t>
              </a:r>
            </a:p>
          </p:txBody>
        </p:sp>
      </p:grpSp>
      <p:grpSp>
        <p:nvGrpSpPr>
          <p:cNvPr id="58467" name="Group 99"/>
          <p:cNvGrpSpPr>
            <a:grpSpLocks/>
          </p:cNvGrpSpPr>
          <p:nvPr/>
        </p:nvGrpSpPr>
        <p:grpSpPr bwMode="auto">
          <a:xfrm>
            <a:off x="8120063" y="3093244"/>
            <a:ext cx="876300" cy="1104900"/>
            <a:chOff x="4580" y="1878"/>
            <a:chExt cx="736" cy="928"/>
          </a:xfrm>
        </p:grpSpPr>
        <p:sp>
          <p:nvSpPr>
            <p:cNvPr id="58468"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69"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8</a:t>
              </a:r>
            </a:p>
          </p:txBody>
        </p:sp>
      </p:grpSp>
      <p:grpSp>
        <p:nvGrpSpPr>
          <p:cNvPr id="58470" name="Group 102"/>
          <p:cNvGrpSpPr>
            <a:grpSpLocks/>
          </p:cNvGrpSpPr>
          <p:nvPr/>
        </p:nvGrpSpPr>
        <p:grpSpPr bwMode="auto">
          <a:xfrm>
            <a:off x="8120063" y="3093244"/>
            <a:ext cx="876300" cy="1104900"/>
            <a:chOff x="4580" y="1878"/>
            <a:chExt cx="736" cy="928"/>
          </a:xfrm>
        </p:grpSpPr>
        <p:sp>
          <p:nvSpPr>
            <p:cNvPr id="58471"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72"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7</a:t>
              </a:r>
            </a:p>
          </p:txBody>
        </p:sp>
      </p:grpSp>
      <p:grpSp>
        <p:nvGrpSpPr>
          <p:cNvPr id="58473" name="Group 105"/>
          <p:cNvGrpSpPr>
            <a:grpSpLocks/>
          </p:cNvGrpSpPr>
          <p:nvPr/>
        </p:nvGrpSpPr>
        <p:grpSpPr bwMode="auto">
          <a:xfrm>
            <a:off x="8120063" y="3093244"/>
            <a:ext cx="876300" cy="1104900"/>
            <a:chOff x="4580" y="1878"/>
            <a:chExt cx="736" cy="928"/>
          </a:xfrm>
        </p:grpSpPr>
        <p:sp>
          <p:nvSpPr>
            <p:cNvPr id="58474"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75"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6</a:t>
              </a:r>
            </a:p>
          </p:txBody>
        </p:sp>
      </p:grpSp>
      <p:grpSp>
        <p:nvGrpSpPr>
          <p:cNvPr id="58476" name="Group 108"/>
          <p:cNvGrpSpPr>
            <a:grpSpLocks/>
          </p:cNvGrpSpPr>
          <p:nvPr/>
        </p:nvGrpSpPr>
        <p:grpSpPr bwMode="auto">
          <a:xfrm>
            <a:off x="8120063" y="3093244"/>
            <a:ext cx="876300" cy="1104900"/>
            <a:chOff x="4580" y="1878"/>
            <a:chExt cx="736" cy="928"/>
          </a:xfrm>
        </p:grpSpPr>
        <p:sp>
          <p:nvSpPr>
            <p:cNvPr id="58477"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78"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5</a:t>
              </a:r>
            </a:p>
          </p:txBody>
        </p:sp>
      </p:grpSp>
      <p:grpSp>
        <p:nvGrpSpPr>
          <p:cNvPr id="58479" name="Group 111"/>
          <p:cNvGrpSpPr>
            <a:grpSpLocks/>
          </p:cNvGrpSpPr>
          <p:nvPr/>
        </p:nvGrpSpPr>
        <p:grpSpPr bwMode="auto">
          <a:xfrm>
            <a:off x="8120063" y="3093244"/>
            <a:ext cx="876300" cy="1104900"/>
            <a:chOff x="4580" y="1878"/>
            <a:chExt cx="736" cy="928"/>
          </a:xfrm>
        </p:grpSpPr>
        <p:sp>
          <p:nvSpPr>
            <p:cNvPr id="58480"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81"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4</a:t>
              </a:r>
            </a:p>
          </p:txBody>
        </p:sp>
      </p:grpSp>
      <p:grpSp>
        <p:nvGrpSpPr>
          <p:cNvPr id="58482" name="Group 114"/>
          <p:cNvGrpSpPr>
            <a:grpSpLocks/>
          </p:cNvGrpSpPr>
          <p:nvPr/>
        </p:nvGrpSpPr>
        <p:grpSpPr bwMode="auto">
          <a:xfrm>
            <a:off x="8120063" y="3093244"/>
            <a:ext cx="876300" cy="1104900"/>
            <a:chOff x="4580" y="1878"/>
            <a:chExt cx="736" cy="928"/>
          </a:xfrm>
        </p:grpSpPr>
        <p:sp>
          <p:nvSpPr>
            <p:cNvPr id="58483"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84"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3</a:t>
              </a:r>
            </a:p>
          </p:txBody>
        </p:sp>
      </p:grpSp>
      <p:grpSp>
        <p:nvGrpSpPr>
          <p:cNvPr id="58485" name="Group 117"/>
          <p:cNvGrpSpPr>
            <a:grpSpLocks/>
          </p:cNvGrpSpPr>
          <p:nvPr/>
        </p:nvGrpSpPr>
        <p:grpSpPr bwMode="auto">
          <a:xfrm>
            <a:off x="8120063" y="3093244"/>
            <a:ext cx="876300" cy="1104900"/>
            <a:chOff x="4580" y="1878"/>
            <a:chExt cx="736" cy="928"/>
          </a:xfrm>
        </p:grpSpPr>
        <p:sp>
          <p:nvSpPr>
            <p:cNvPr id="58486"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87"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2</a:t>
              </a:r>
            </a:p>
          </p:txBody>
        </p:sp>
      </p:grpSp>
      <p:grpSp>
        <p:nvGrpSpPr>
          <p:cNvPr id="58488" name="Group 120"/>
          <p:cNvGrpSpPr>
            <a:grpSpLocks/>
          </p:cNvGrpSpPr>
          <p:nvPr/>
        </p:nvGrpSpPr>
        <p:grpSpPr bwMode="auto">
          <a:xfrm>
            <a:off x="8120063" y="3093244"/>
            <a:ext cx="876300" cy="1104900"/>
            <a:chOff x="4580" y="1878"/>
            <a:chExt cx="736" cy="928"/>
          </a:xfrm>
        </p:grpSpPr>
        <p:sp>
          <p:nvSpPr>
            <p:cNvPr id="58489"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90"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1</a:t>
              </a:r>
            </a:p>
          </p:txBody>
        </p:sp>
      </p:grpSp>
      <p:grpSp>
        <p:nvGrpSpPr>
          <p:cNvPr id="58491" name="Group 123"/>
          <p:cNvGrpSpPr>
            <a:grpSpLocks/>
          </p:cNvGrpSpPr>
          <p:nvPr/>
        </p:nvGrpSpPr>
        <p:grpSpPr bwMode="auto">
          <a:xfrm>
            <a:off x="8120063" y="3093244"/>
            <a:ext cx="876300" cy="1104900"/>
            <a:chOff x="4580" y="1878"/>
            <a:chExt cx="736" cy="928"/>
          </a:xfrm>
        </p:grpSpPr>
        <p:sp>
          <p:nvSpPr>
            <p:cNvPr id="58492"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93"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0</a:t>
              </a:r>
            </a:p>
          </p:txBody>
        </p:sp>
      </p:grpSp>
      <p:grpSp>
        <p:nvGrpSpPr>
          <p:cNvPr id="58494" name="Group 126"/>
          <p:cNvGrpSpPr>
            <a:grpSpLocks/>
          </p:cNvGrpSpPr>
          <p:nvPr/>
        </p:nvGrpSpPr>
        <p:grpSpPr bwMode="auto">
          <a:xfrm>
            <a:off x="7190185" y="3093244"/>
            <a:ext cx="876300" cy="1104900"/>
            <a:chOff x="4580" y="1878"/>
            <a:chExt cx="736" cy="928"/>
          </a:xfrm>
        </p:grpSpPr>
        <p:sp>
          <p:nvSpPr>
            <p:cNvPr id="58495"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96"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3</a:t>
              </a:r>
            </a:p>
          </p:txBody>
        </p:sp>
      </p:grpSp>
      <p:grpSp>
        <p:nvGrpSpPr>
          <p:cNvPr id="58497" name="Group 129"/>
          <p:cNvGrpSpPr>
            <a:grpSpLocks/>
          </p:cNvGrpSpPr>
          <p:nvPr/>
        </p:nvGrpSpPr>
        <p:grpSpPr bwMode="auto">
          <a:xfrm>
            <a:off x="8120063" y="3093244"/>
            <a:ext cx="876300" cy="1104900"/>
            <a:chOff x="4580" y="1878"/>
            <a:chExt cx="736" cy="928"/>
          </a:xfrm>
        </p:grpSpPr>
        <p:sp>
          <p:nvSpPr>
            <p:cNvPr id="58498"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499"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9</a:t>
              </a:r>
            </a:p>
          </p:txBody>
        </p:sp>
      </p:grpSp>
      <p:grpSp>
        <p:nvGrpSpPr>
          <p:cNvPr id="58500" name="Group 132"/>
          <p:cNvGrpSpPr>
            <a:grpSpLocks/>
          </p:cNvGrpSpPr>
          <p:nvPr/>
        </p:nvGrpSpPr>
        <p:grpSpPr bwMode="auto">
          <a:xfrm>
            <a:off x="8120063" y="3093244"/>
            <a:ext cx="876300" cy="1104900"/>
            <a:chOff x="4580" y="1878"/>
            <a:chExt cx="736" cy="928"/>
          </a:xfrm>
        </p:grpSpPr>
        <p:sp>
          <p:nvSpPr>
            <p:cNvPr id="58501"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02"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8</a:t>
              </a:r>
            </a:p>
          </p:txBody>
        </p:sp>
      </p:grpSp>
      <p:grpSp>
        <p:nvGrpSpPr>
          <p:cNvPr id="58503" name="Group 135"/>
          <p:cNvGrpSpPr>
            <a:grpSpLocks/>
          </p:cNvGrpSpPr>
          <p:nvPr/>
        </p:nvGrpSpPr>
        <p:grpSpPr bwMode="auto">
          <a:xfrm>
            <a:off x="8120063" y="3093244"/>
            <a:ext cx="876300" cy="1104900"/>
            <a:chOff x="4580" y="1878"/>
            <a:chExt cx="736" cy="928"/>
          </a:xfrm>
        </p:grpSpPr>
        <p:sp>
          <p:nvSpPr>
            <p:cNvPr id="58504"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05"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7</a:t>
              </a:r>
            </a:p>
          </p:txBody>
        </p:sp>
      </p:grpSp>
      <p:grpSp>
        <p:nvGrpSpPr>
          <p:cNvPr id="58506" name="Group 138"/>
          <p:cNvGrpSpPr>
            <a:grpSpLocks/>
          </p:cNvGrpSpPr>
          <p:nvPr/>
        </p:nvGrpSpPr>
        <p:grpSpPr bwMode="auto">
          <a:xfrm>
            <a:off x="8120063" y="3093244"/>
            <a:ext cx="876300" cy="1104900"/>
            <a:chOff x="4580" y="1878"/>
            <a:chExt cx="736" cy="928"/>
          </a:xfrm>
        </p:grpSpPr>
        <p:sp>
          <p:nvSpPr>
            <p:cNvPr id="58507"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08"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6</a:t>
              </a:r>
            </a:p>
          </p:txBody>
        </p:sp>
      </p:grpSp>
      <p:grpSp>
        <p:nvGrpSpPr>
          <p:cNvPr id="58509" name="Group 141"/>
          <p:cNvGrpSpPr>
            <a:grpSpLocks/>
          </p:cNvGrpSpPr>
          <p:nvPr/>
        </p:nvGrpSpPr>
        <p:grpSpPr bwMode="auto">
          <a:xfrm>
            <a:off x="8120063" y="3093244"/>
            <a:ext cx="876300" cy="1104900"/>
            <a:chOff x="4580" y="1878"/>
            <a:chExt cx="736" cy="928"/>
          </a:xfrm>
        </p:grpSpPr>
        <p:sp>
          <p:nvSpPr>
            <p:cNvPr id="58510"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11"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5</a:t>
              </a:r>
            </a:p>
          </p:txBody>
        </p:sp>
      </p:grpSp>
      <p:grpSp>
        <p:nvGrpSpPr>
          <p:cNvPr id="58512" name="Group 144"/>
          <p:cNvGrpSpPr>
            <a:grpSpLocks/>
          </p:cNvGrpSpPr>
          <p:nvPr/>
        </p:nvGrpSpPr>
        <p:grpSpPr bwMode="auto">
          <a:xfrm>
            <a:off x="8120063" y="3093244"/>
            <a:ext cx="876300" cy="1104900"/>
            <a:chOff x="4580" y="1878"/>
            <a:chExt cx="736" cy="928"/>
          </a:xfrm>
        </p:grpSpPr>
        <p:sp>
          <p:nvSpPr>
            <p:cNvPr id="58513"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14"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4</a:t>
              </a:r>
            </a:p>
          </p:txBody>
        </p:sp>
      </p:grpSp>
      <p:grpSp>
        <p:nvGrpSpPr>
          <p:cNvPr id="58515" name="Group 147"/>
          <p:cNvGrpSpPr>
            <a:grpSpLocks/>
          </p:cNvGrpSpPr>
          <p:nvPr/>
        </p:nvGrpSpPr>
        <p:grpSpPr bwMode="auto">
          <a:xfrm>
            <a:off x="8120063" y="3093244"/>
            <a:ext cx="876300" cy="1104900"/>
            <a:chOff x="4580" y="1878"/>
            <a:chExt cx="736" cy="928"/>
          </a:xfrm>
        </p:grpSpPr>
        <p:sp>
          <p:nvSpPr>
            <p:cNvPr id="58516"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17"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3</a:t>
              </a:r>
            </a:p>
          </p:txBody>
        </p:sp>
      </p:grpSp>
      <p:grpSp>
        <p:nvGrpSpPr>
          <p:cNvPr id="58518" name="Group 150"/>
          <p:cNvGrpSpPr>
            <a:grpSpLocks/>
          </p:cNvGrpSpPr>
          <p:nvPr/>
        </p:nvGrpSpPr>
        <p:grpSpPr bwMode="auto">
          <a:xfrm>
            <a:off x="8120063" y="3093244"/>
            <a:ext cx="876300" cy="1104900"/>
            <a:chOff x="4580" y="1878"/>
            <a:chExt cx="736" cy="928"/>
          </a:xfrm>
        </p:grpSpPr>
        <p:sp>
          <p:nvSpPr>
            <p:cNvPr id="58519"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20"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2</a:t>
              </a:r>
            </a:p>
          </p:txBody>
        </p:sp>
      </p:grpSp>
      <p:grpSp>
        <p:nvGrpSpPr>
          <p:cNvPr id="58521" name="Group 153"/>
          <p:cNvGrpSpPr>
            <a:grpSpLocks/>
          </p:cNvGrpSpPr>
          <p:nvPr/>
        </p:nvGrpSpPr>
        <p:grpSpPr bwMode="auto">
          <a:xfrm>
            <a:off x="8120063" y="3093244"/>
            <a:ext cx="876300" cy="1104900"/>
            <a:chOff x="4580" y="1878"/>
            <a:chExt cx="736" cy="928"/>
          </a:xfrm>
        </p:grpSpPr>
        <p:sp>
          <p:nvSpPr>
            <p:cNvPr id="58522"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23"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1</a:t>
              </a:r>
            </a:p>
          </p:txBody>
        </p:sp>
      </p:grpSp>
      <p:grpSp>
        <p:nvGrpSpPr>
          <p:cNvPr id="58524" name="Group 156"/>
          <p:cNvGrpSpPr>
            <a:grpSpLocks/>
          </p:cNvGrpSpPr>
          <p:nvPr/>
        </p:nvGrpSpPr>
        <p:grpSpPr bwMode="auto">
          <a:xfrm>
            <a:off x="8120063" y="3093244"/>
            <a:ext cx="876300" cy="1104900"/>
            <a:chOff x="4580" y="1878"/>
            <a:chExt cx="736" cy="928"/>
          </a:xfrm>
        </p:grpSpPr>
        <p:sp>
          <p:nvSpPr>
            <p:cNvPr id="58525"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26"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0</a:t>
              </a:r>
            </a:p>
          </p:txBody>
        </p:sp>
      </p:grpSp>
      <p:grpSp>
        <p:nvGrpSpPr>
          <p:cNvPr id="58527" name="Group 159"/>
          <p:cNvGrpSpPr>
            <a:grpSpLocks/>
          </p:cNvGrpSpPr>
          <p:nvPr/>
        </p:nvGrpSpPr>
        <p:grpSpPr bwMode="auto">
          <a:xfrm>
            <a:off x="8120063" y="3093244"/>
            <a:ext cx="876300" cy="1104900"/>
            <a:chOff x="4580" y="1878"/>
            <a:chExt cx="736" cy="928"/>
          </a:xfrm>
        </p:grpSpPr>
        <p:sp>
          <p:nvSpPr>
            <p:cNvPr id="58528"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29"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9</a:t>
              </a:r>
            </a:p>
          </p:txBody>
        </p:sp>
      </p:grpSp>
      <p:grpSp>
        <p:nvGrpSpPr>
          <p:cNvPr id="58530" name="Group 162"/>
          <p:cNvGrpSpPr>
            <a:grpSpLocks/>
          </p:cNvGrpSpPr>
          <p:nvPr/>
        </p:nvGrpSpPr>
        <p:grpSpPr bwMode="auto">
          <a:xfrm>
            <a:off x="8120063" y="3093244"/>
            <a:ext cx="876300" cy="1104900"/>
            <a:chOff x="4580" y="1878"/>
            <a:chExt cx="736" cy="928"/>
          </a:xfrm>
        </p:grpSpPr>
        <p:sp>
          <p:nvSpPr>
            <p:cNvPr id="58531"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32"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8</a:t>
              </a:r>
            </a:p>
          </p:txBody>
        </p:sp>
      </p:grpSp>
      <p:grpSp>
        <p:nvGrpSpPr>
          <p:cNvPr id="58533" name="Group 165"/>
          <p:cNvGrpSpPr>
            <a:grpSpLocks/>
          </p:cNvGrpSpPr>
          <p:nvPr/>
        </p:nvGrpSpPr>
        <p:grpSpPr bwMode="auto">
          <a:xfrm>
            <a:off x="8120063" y="3093244"/>
            <a:ext cx="876300" cy="1104900"/>
            <a:chOff x="4580" y="1878"/>
            <a:chExt cx="736" cy="928"/>
          </a:xfrm>
        </p:grpSpPr>
        <p:sp>
          <p:nvSpPr>
            <p:cNvPr id="58534"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35"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7</a:t>
              </a:r>
            </a:p>
          </p:txBody>
        </p:sp>
      </p:grpSp>
      <p:grpSp>
        <p:nvGrpSpPr>
          <p:cNvPr id="58536" name="Group 168"/>
          <p:cNvGrpSpPr>
            <a:grpSpLocks/>
          </p:cNvGrpSpPr>
          <p:nvPr/>
        </p:nvGrpSpPr>
        <p:grpSpPr bwMode="auto">
          <a:xfrm>
            <a:off x="8120063" y="3093244"/>
            <a:ext cx="876300" cy="1104900"/>
            <a:chOff x="4580" y="1878"/>
            <a:chExt cx="736" cy="928"/>
          </a:xfrm>
        </p:grpSpPr>
        <p:sp>
          <p:nvSpPr>
            <p:cNvPr id="58537"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38"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6</a:t>
              </a:r>
            </a:p>
          </p:txBody>
        </p:sp>
      </p:grpSp>
      <p:grpSp>
        <p:nvGrpSpPr>
          <p:cNvPr id="58539" name="Group 171"/>
          <p:cNvGrpSpPr>
            <a:grpSpLocks/>
          </p:cNvGrpSpPr>
          <p:nvPr/>
        </p:nvGrpSpPr>
        <p:grpSpPr bwMode="auto">
          <a:xfrm>
            <a:off x="8120063" y="3093244"/>
            <a:ext cx="876300" cy="1104900"/>
            <a:chOff x="4580" y="1878"/>
            <a:chExt cx="736" cy="928"/>
          </a:xfrm>
        </p:grpSpPr>
        <p:sp>
          <p:nvSpPr>
            <p:cNvPr id="58540"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41"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5</a:t>
              </a:r>
            </a:p>
          </p:txBody>
        </p:sp>
      </p:grpSp>
      <p:grpSp>
        <p:nvGrpSpPr>
          <p:cNvPr id="58542" name="Group 174"/>
          <p:cNvGrpSpPr>
            <a:grpSpLocks/>
          </p:cNvGrpSpPr>
          <p:nvPr/>
        </p:nvGrpSpPr>
        <p:grpSpPr bwMode="auto">
          <a:xfrm>
            <a:off x="8120063" y="3093244"/>
            <a:ext cx="876300" cy="1104900"/>
            <a:chOff x="4580" y="1878"/>
            <a:chExt cx="736" cy="928"/>
          </a:xfrm>
        </p:grpSpPr>
        <p:sp>
          <p:nvSpPr>
            <p:cNvPr id="58543"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44"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4</a:t>
              </a:r>
            </a:p>
          </p:txBody>
        </p:sp>
      </p:grpSp>
      <p:grpSp>
        <p:nvGrpSpPr>
          <p:cNvPr id="58545" name="Group 177"/>
          <p:cNvGrpSpPr>
            <a:grpSpLocks/>
          </p:cNvGrpSpPr>
          <p:nvPr/>
        </p:nvGrpSpPr>
        <p:grpSpPr bwMode="auto">
          <a:xfrm>
            <a:off x="8120063" y="3093244"/>
            <a:ext cx="876300" cy="1104900"/>
            <a:chOff x="4580" y="1878"/>
            <a:chExt cx="736" cy="928"/>
          </a:xfrm>
        </p:grpSpPr>
        <p:sp>
          <p:nvSpPr>
            <p:cNvPr id="58546"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47"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3</a:t>
              </a:r>
            </a:p>
          </p:txBody>
        </p:sp>
      </p:grpSp>
      <p:grpSp>
        <p:nvGrpSpPr>
          <p:cNvPr id="58548" name="Group 180"/>
          <p:cNvGrpSpPr>
            <a:grpSpLocks/>
          </p:cNvGrpSpPr>
          <p:nvPr/>
        </p:nvGrpSpPr>
        <p:grpSpPr bwMode="auto">
          <a:xfrm>
            <a:off x="8120063" y="3093244"/>
            <a:ext cx="876300" cy="1104900"/>
            <a:chOff x="4580" y="1878"/>
            <a:chExt cx="736" cy="928"/>
          </a:xfrm>
        </p:grpSpPr>
        <p:sp>
          <p:nvSpPr>
            <p:cNvPr id="58549"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50"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2</a:t>
              </a:r>
            </a:p>
          </p:txBody>
        </p:sp>
      </p:grpSp>
      <p:grpSp>
        <p:nvGrpSpPr>
          <p:cNvPr id="58551" name="Group 183"/>
          <p:cNvGrpSpPr>
            <a:grpSpLocks/>
          </p:cNvGrpSpPr>
          <p:nvPr/>
        </p:nvGrpSpPr>
        <p:grpSpPr bwMode="auto">
          <a:xfrm>
            <a:off x="8120063" y="3093244"/>
            <a:ext cx="876300" cy="1104900"/>
            <a:chOff x="4580" y="1878"/>
            <a:chExt cx="736" cy="928"/>
          </a:xfrm>
        </p:grpSpPr>
        <p:sp>
          <p:nvSpPr>
            <p:cNvPr id="58552"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53"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1</a:t>
              </a:r>
            </a:p>
          </p:txBody>
        </p:sp>
      </p:grpSp>
      <p:grpSp>
        <p:nvGrpSpPr>
          <p:cNvPr id="58554" name="Group 186"/>
          <p:cNvGrpSpPr>
            <a:grpSpLocks/>
          </p:cNvGrpSpPr>
          <p:nvPr/>
        </p:nvGrpSpPr>
        <p:grpSpPr bwMode="auto">
          <a:xfrm>
            <a:off x="8120063" y="3093244"/>
            <a:ext cx="876300" cy="1104900"/>
            <a:chOff x="4580" y="1878"/>
            <a:chExt cx="736" cy="928"/>
          </a:xfrm>
        </p:grpSpPr>
        <p:sp>
          <p:nvSpPr>
            <p:cNvPr id="58555"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56"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0</a:t>
              </a:r>
            </a:p>
          </p:txBody>
        </p:sp>
      </p:grpSp>
      <p:grpSp>
        <p:nvGrpSpPr>
          <p:cNvPr id="58557" name="Group 189"/>
          <p:cNvGrpSpPr>
            <a:grpSpLocks/>
          </p:cNvGrpSpPr>
          <p:nvPr/>
        </p:nvGrpSpPr>
        <p:grpSpPr bwMode="auto">
          <a:xfrm>
            <a:off x="7190185" y="3093244"/>
            <a:ext cx="876300" cy="1104900"/>
            <a:chOff x="4580" y="1878"/>
            <a:chExt cx="736" cy="928"/>
          </a:xfrm>
        </p:grpSpPr>
        <p:sp>
          <p:nvSpPr>
            <p:cNvPr id="58558"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59"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2</a:t>
              </a:r>
            </a:p>
          </p:txBody>
        </p:sp>
      </p:grpSp>
      <p:grpSp>
        <p:nvGrpSpPr>
          <p:cNvPr id="58560" name="Group 192"/>
          <p:cNvGrpSpPr>
            <a:grpSpLocks/>
          </p:cNvGrpSpPr>
          <p:nvPr/>
        </p:nvGrpSpPr>
        <p:grpSpPr bwMode="auto">
          <a:xfrm>
            <a:off x="7190185" y="3093244"/>
            <a:ext cx="876300" cy="1104900"/>
            <a:chOff x="4580" y="1878"/>
            <a:chExt cx="736" cy="928"/>
          </a:xfrm>
        </p:grpSpPr>
        <p:sp>
          <p:nvSpPr>
            <p:cNvPr id="58561"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62"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1</a:t>
              </a:r>
            </a:p>
          </p:txBody>
        </p:sp>
      </p:grpSp>
      <p:grpSp>
        <p:nvGrpSpPr>
          <p:cNvPr id="58563" name="Group 195"/>
          <p:cNvGrpSpPr>
            <a:grpSpLocks/>
          </p:cNvGrpSpPr>
          <p:nvPr/>
        </p:nvGrpSpPr>
        <p:grpSpPr bwMode="auto">
          <a:xfrm>
            <a:off x="8120063" y="3093244"/>
            <a:ext cx="876300" cy="1104900"/>
            <a:chOff x="4580" y="1878"/>
            <a:chExt cx="736" cy="928"/>
          </a:xfrm>
        </p:grpSpPr>
        <p:sp>
          <p:nvSpPr>
            <p:cNvPr id="58564"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65"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9</a:t>
              </a:r>
            </a:p>
          </p:txBody>
        </p:sp>
      </p:grpSp>
      <p:grpSp>
        <p:nvGrpSpPr>
          <p:cNvPr id="58566" name="Group 198"/>
          <p:cNvGrpSpPr>
            <a:grpSpLocks/>
          </p:cNvGrpSpPr>
          <p:nvPr/>
        </p:nvGrpSpPr>
        <p:grpSpPr bwMode="auto">
          <a:xfrm>
            <a:off x="8120063" y="3093244"/>
            <a:ext cx="876300" cy="1104900"/>
            <a:chOff x="4580" y="1878"/>
            <a:chExt cx="736" cy="928"/>
          </a:xfrm>
        </p:grpSpPr>
        <p:sp>
          <p:nvSpPr>
            <p:cNvPr id="58567"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68"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8</a:t>
              </a:r>
            </a:p>
          </p:txBody>
        </p:sp>
      </p:grpSp>
      <p:grpSp>
        <p:nvGrpSpPr>
          <p:cNvPr id="58569" name="Group 201"/>
          <p:cNvGrpSpPr>
            <a:grpSpLocks/>
          </p:cNvGrpSpPr>
          <p:nvPr/>
        </p:nvGrpSpPr>
        <p:grpSpPr bwMode="auto">
          <a:xfrm>
            <a:off x="8120063" y="3093244"/>
            <a:ext cx="876300" cy="1104900"/>
            <a:chOff x="4580" y="1878"/>
            <a:chExt cx="736" cy="928"/>
          </a:xfrm>
        </p:grpSpPr>
        <p:sp>
          <p:nvSpPr>
            <p:cNvPr id="58570"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71"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7</a:t>
              </a:r>
            </a:p>
          </p:txBody>
        </p:sp>
      </p:grpSp>
      <p:grpSp>
        <p:nvGrpSpPr>
          <p:cNvPr id="58572" name="Group 204"/>
          <p:cNvGrpSpPr>
            <a:grpSpLocks/>
          </p:cNvGrpSpPr>
          <p:nvPr/>
        </p:nvGrpSpPr>
        <p:grpSpPr bwMode="auto">
          <a:xfrm>
            <a:off x="8120063" y="3093244"/>
            <a:ext cx="876300" cy="1104900"/>
            <a:chOff x="4580" y="1878"/>
            <a:chExt cx="736" cy="928"/>
          </a:xfrm>
        </p:grpSpPr>
        <p:sp>
          <p:nvSpPr>
            <p:cNvPr id="58573"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74"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6</a:t>
              </a:r>
            </a:p>
          </p:txBody>
        </p:sp>
      </p:grpSp>
      <p:grpSp>
        <p:nvGrpSpPr>
          <p:cNvPr id="58575" name="Group 207"/>
          <p:cNvGrpSpPr>
            <a:grpSpLocks/>
          </p:cNvGrpSpPr>
          <p:nvPr/>
        </p:nvGrpSpPr>
        <p:grpSpPr bwMode="auto">
          <a:xfrm>
            <a:off x="8120063" y="3093244"/>
            <a:ext cx="876300" cy="1104900"/>
            <a:chOff x="4580" y="1878"/>
            <a:chExt cx="736" cy="928"/>
          </a:xfrm>
        </p:grpSpPr>
        <p:sp>
          <p:nvSpPr>
            <p:cNvPr id="58576"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77"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5</a:t>
              </a:r>
            </a:p>
          </p:txBody>
        </p:sp>
      </p:grpSp>
      <p:grpSp>
        <p:nvGrpSpPr>
          <p:cNvPr id="58578" name="Group 210"/>
          <p:cNvGrpSpPr>
            <a:grpSpLocks/>
          </p:cNvGrpSpPr>
          <p:nvPr/>
        </p:nvGrpSpPr>
        <p:grpSpPr bwMode="auto">
          <a:xfrm>
            <a:off x="8120063" y="3093244"/>
            <a:ext cx="876300" cy="1104900"/>
            <a:chOff x="4580" y="1878"/>
            <a:chExt cx="736" cy="928"/>
          </a:xfrm>
        </p:grpSpPr>
        <p:sp>
          <p:nvSpPr>
            <p:cNvPr id="58579"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80"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4</a:t>
              </a:r>
            </a:p>
          </p:txBody>
        </p:sp>
      </p:grpSp>
      <p:grpSp>
        <p:nvGrpSpPr>
          <p:cNvPr id="58581" name="Group 213"/>
          <p:cNvGrpSpPr>
            <a:grpSpLocks/>
          </p:cNvGrpSpPr>
          <p:nvPr/>
        </p:nvGrpSpPr>
        <p:grpSpPr bwMode="auto">
          <a:xfrm>
            <a:off x="8120063" y="3093244"/>
            <a:ext cx="876300" cy="1104900"/>
            <a:chOff x="4580" y="1878"/>
            <a:chExt cx="736" cy="928"/>
          </a:xfrm>
        </p:grpSpPr>
        <p:sp>
          <p:nvSpPr>
            <p:cNvPr id="58582"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83"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3</a:t>
              </a:r>
            </a:p>
          </p:txBody>
        </p:sp>
      </p:grpSp>
      <p:grpSp>
        <p:nvGrpSpPr>
          <p:cNvPr id="58584" name="Group 216"/>
          <p:cNvGrpSpPr>
            <a:grpSpLocks/>
          </p:cNvGrpSpPr>
          <p:nvPr/>
        </p:nvGrpSpPr>
        <p:grpSpPr bwMode="auto">
          <a:xfrm>
            <a:off x="8120063" y="3093244"/>
            <a:ext cx="876300" cy="1104900"/>
            <a:chOff x="4580" y="1878"/>
            <a:chExt cx="736" cy="928"/>
          </a:xfrm>
        </p:grpSpPr>
        <p:sp>
          <p:nvSpPr>
            <p:cNvPr id="58585"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86"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2</a:t>
              </a:r>
            </a:p>
          </p:txBody>
        </p:sp>
      </p:grpSp>
      <p:grpSp>
        <p:nvGrpSpPr>
          <p:cNvPr id="58587" name="Group 219"/>
          <p:cNvGrpSpPr>
            <a:grpSpLocks/>
          </p:cNvGrpSpPr>
          <p:nvPr/>
        </p:nvGrpSpPr>
        <p:grpSpPr bwMode="auto">
          <a:xfrm>
            <a:off x="8120063" y="3093244"/>
            <a:ext cx="876300" cy="1104900"/>
            <a:chOff x="4580" y="1878"/>
            <a:chExt cx="736" cy="928"/>
          </a:xfrm>
        </p:grpSpPr>
        <p:sp>
          <p:nvSpPr>
            <p:cNvPr id="58588"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89"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1</a:t>
              </a:r>
            </a:p>
          </p:txBody>
        </p:sp>
      </p:grpSp>
      <p:grpSp>
        <p:nvGrpSpPr>
          <p:cNvPr id="58590" name="Group 222"/>
          <p:cNvGrpSpPr>
            <a:grpSpLocks/>
          </p:cNvGrpSpPr>
          <p:nvPr/>
        </p:nvGrpSpPr>
        <p:grpSpPr bwMode="auto">
          <a:xfrm>
            <a:off x="8120063" y="3093244"/>
            <a:ext cx="876300" cy="1104900"/>
            <a:chOff x="4580" y="1878"/>
            <a:chExt cx="736" cy="928"/>
          </a:xfrm>
        </p:grpSpPr>
        <p:sp>
          <p:nvSpPr>
            <p:cNvPr id="58591"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92"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0</a:t>
              </a:r>
            </a:p>
          </p:txBody>
        </p:sp>
      </p:grpSp>
      <p:grpSp>
        <p:nvGrpSpPr>
          <p:cNvPr id="58593" name="Group 225"/>
          <p:cNvGrpSpPr>
            <a:grpSpLocks/>
          </p:cNvGrpSpPr>
          <p:nvPr/>
        </p:nvGrpSpPr>
        <p:grpSpPr bwMode="auto">
          <a:xfrm>
            <a:off x="8120063" y="3093244"/>
            <a:ext cx="876300" cy="1104900"/>
            <a:chOff x="4580" y="1878"/>
            <a:chExt cx="736" cy="928"/>
          </a:xfrm>
        </p:grpSpPr>
        <p:sp>
          <p:nvSpPr>
            <p:cNvPr id="58594"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95"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9</a:t>
              </a:r>
            </a:p>
          </p:txBody>
        </p:sp>
      </p:grpSp>
      <p:grpSp>
        <p:nvGrpSpPr>
          <p:cNvPr id="58596" name="Group 228"/>
          <p:cNvGrpSpPr>
            <a:grpSpLocks/>
          </p:cNvGrpSpPr>
          <p:nvPr/>
        </p:nvGrpSpPr>
        <p:grpSpPr bwMode="auto">
          <a:xfrm>
            <a:off x="8120063" y="3093244"/>
            <a:ext cx="876300" cy="1104900"/>
            <a:chOff x="4580" y="1878"/>
            <a:chExt cx="736" cy="928"/>
          </a:xfrm>
        </p:grpSpPr>
        <p:sp>
          <p:nvSpPr>
            <p:cNvPr id="58597"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598"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8</a:t>
              </a:r>
            </a:p>
          </p:txBody>
        </p:sp>
      </p:grpSp>
      <p:grpSp>
        <p:nvGrpSpPr>
          <p:cNvPr id="58599" name="Group 231"/>
          <p:cNvGrpSpPr>
            <a:grpSpLocks/>
          </p:cNvGrpSpPr>
          <p:nvPr/>
        </p:nvGrpSpPr>
        <p:grpSpPr bwMode="auto">
          <a:xfrm>
            <a:off x="8120063" y="3093244"/>
            <a:ext cx="876300" cy="1104900"/>
            <a:chOff x="4580" y="1878"/>
            <a:chExt cx="736" cy="928"/>
          </a:xfrm>
        </p:grpSpPr>
        <p:sp>
          <p:nvSpPr>
            <p:cNvPr id="58600"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601"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7</a:t>
              </a:r>
            </a:p>
          </p:txBody>
        </p:sp>
      </p:grpSp>
      <p:grpSp>
        <p:nvGrpSpPr>
          <p:cNvPr id="58602" name="Group 234"/>
          <p:cNvGrpSpPr>
            <a:grpSpLocks/>
          </p:cNvGrpSpPr>
          <p:nvPr/>
        </p:nvGrpSpPr>
        <p:grpSpPr bwMode="auto">
          <a:xfrm>
            <a:off x="8120063" y="3093244"/>
            <a:ext cx="876300" cy="1104900"/>
            <a:chOff x="4580" y="1878"/>
            <a:chExt cx="736" cy="928"/>
          </a:xfrm>
        </p:grpSpPr>
        <p:sp>
          <p:nvSpPr>
            <p:cNvPr id="58603"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604"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6</a:t>
              </a:r>
            </a:p>
          </p:txBody>
        </p:sp>
      </p:grpSp>
      <p:grpSp>
        <p:nvGrpSpPr>
          <p:cNvPr id="58605" name="Group 237"/>
          <p:cNvGrpSpPr>
            <a:grpSpLocks/>
          </p:cNvGrpSpPr>
          <p:nvPr/>
        </p:nvGrpSpPr>
        <p:grpSpPr bwMode="auto">
          <a:xfrm>
            <a:off x="8120063" y="3093244"/>
            <a:ext cx="876300" cy="1104900"/>
            <a:chOff x="4580" y="1878"/>
            <a:chExt cx="736" cy="928"/>
          </a:xfrm>
        </p:grpSpPr>
        <p:sp>
          <p:nvSpPr>
            <p:cNvPr id="58606"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607"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5</a:t>
              </a:r>
            </a:p>
          </p:txBody>
        </p:sp>
      </p:grpSp>
      <p:grpSp>
        <p:nvGrpSpPr>
          <p:cNvPr id="58608" name="Group 240"/>
          <p:cNvGrpSpPr>
            <a:grpSpLocks/>
          </p:cNvGrpSpPr>
          <p:nvPr/>
        </p:nvGrpSpPr>
        <p:grpSpPr bwMode="auto">
          <a:xfrm>
            <a:off x="8120063" y="3093244"/>
            <a:ext cx="876300" cy="1104900"/>
            <a:chOff x="4580" y="1878"/>
            <a:chExt cx="736" cy="928"/>
          </a:xfrm>
        </p:grpSpPr>
        <p:sp>
          <p:nvSpPr>
            <p:cNvPr id="58609"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610"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4</a:t>
              </a:r>
            </a:p>
          </p:txBody>
        </p:sp>
      </p:grpSp>
      <p:grpSp>
        <p:nvGrpSpPr>
          <p:cNvPr id="58611" name="Group 243"/>
          <p:cNvGrpSpPr>
            <a:grpSpLocks/>
          </p:cNvGrpSpPr>
          <p:nvPr/>
        </p:nvGrpSpPr>
        <p:grpSpPr bwMode="auto">
          <a:xfrm>
            <a:off x="8120063" y="3093244"/>
            <a:ext cx="876300" cy="1104900"/>
            <a:chOff x="4580" y="1878"/>
            <a:chExt cx="736" cy="928"/>
          </a:xfrm>
        </p:grpSpPr>
        <p:sp>
          <p:nvSpPr>
            <p:cNvPr id="58612"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613"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3</a:t>
              </a:r>
            </a:p>
          </p:txBody>
        </p:sp>
      </p:grpSp>
      <p:grpSp>
        <p:nvGrpSpPr>
          <p:cNvPr id="58614" name="Group 246"/>
          <p:cNvGrpSpPr>
            <a:grpSpLocks/>
          </p:cNvGrpSpPr>
          <p:nvPr/>
        </p:nvGrpSpPr>
        <p:grpSpPr bwMode="auto">
          <a:xfrm>
            <a:off x="8120063" y="3093244"/>
            <a:ext cx="876300" cy="1104900"/>
            <a:chOff x="4580" y="1878"/>
            <a:chExt cx="736" cy="928"/>
          </a:xfrm>
        </p:grpSpPr>
        <p:sp>
          <p:nvSpPr>
            <p:cNvPr id="58615"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616"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2</a:t>
              </a:r>
            </a:p>
          </p:txBody>
        </p:sp>
      </p:grpSp>
      <p:grpSp>
        <p:nvGrpSpPr>
          <p:cNvPr id="58617" name="Group 249"/>
          <p:cNvGrpSpPr>
            <a:grpSpLocks/>
          </p:cNvGrpSpPr>
          <p:nvPr/>
        </p:nvGrpSpPr>
        <p:grpSpPr bwMode="auto">
          <a:xfrm>
            <a:off x="8120063" y="3093244"/>
            <a:ext cx="876300" cy="1104900"/>
            <a:chOff x="4580" y="1878"/>
            <a:chExt cx="736" cy="928"/>
          </a:xfrm>
        </p:grpSpPr>
        <p:sp>
          <p:nvSpPr>
            <p:cNvPr id="58618"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619"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1</a:t>
              </a:r>
            </a:p>
          </p:txBody>
        </p:sp>
      </p:grpSp>
      <p:grpSp>
        <p:nvGrpSpPr>
          <p:cNvPr id="58620" name="Group 252"/>
          <p:cNvGrpSpPr>
            <a:grpSpLocks/>
          </p:cNvGrpSpPr>
          <p:nvPr/>
        </p:nvGrpSpPr>
        <p:grpSpPr bwMode="auto">
          <a:xfrm>
            <a:off x="8120063" y="3093244"/>
            <a:ext cx="876300" cy="1104900"/>
            <a:chOff x="4580" y="1878"/>
            <a:chExt cx="736" cy="928"/>
          </a:xfrm>
        </p:grpSpPr>
        <p:sp>
          <p:nvSpPr>
            <p:cNvPr id="58621"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622"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0</a:t>
              </a:r>
            </a:p>
          </p:txBody>
        </p:sp>
      </p:grpSp>
      <p:grpSp>
        <p:nvGrpSpPr>
          <p:cNvPr id="58623" name="Group 255"/>
          <p:cNvGrpSpPr>
            <a:grpSpLocks/>
          </p:cNvGrpSpPr>
          <p:nvPr/>
        </p:nvGrpSpPr>
        <p:grpSpPr bwMode="auto">
          <a:xfrm>
            <a:off x="7190185" y="3093244"/>
            <a:ext cx="876300" cy="1104900"/>
            <a:chOff x="4580" y="1878"/>
            <a:chExt cx="736" cy="928"/>
          </a:xfrm>
        </p:grpSpPr>
        <p:sp>
          <p:nvSpPr>
            <p:cNvPr id="58624"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625"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C000"/>
                  </a:solidFill>
                  <a:latin typeface="Arial Narrow" pitchFamily="34" charset="0"/>
                </a:rPr>
                <a:t>0</a:t>
              </a:r>
            </a:p>
          </p:txBody>
        </p:sp>
      </p:grpSp>
      <p:sp>
        <p:nvSpPr>
          <p:cNvPr id="58626" name="Freeform 258"/>
          <p:cNvSpPr>
            <a:spLocks noEditPoints="1"/>
          </p:cNvSpPr>
          <p:nvPr/>
        </p:nvSpPr>
        <p:spPr bwMode="auto">
          <a:xfrm>
            <a:off x="3002757" y="2395538"/>
            <a:ext cx="6186487" cy="240387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627" name="Text Box 259"/>
          <p:cNvSpPr txBox="1">
            <a:spLocks noChangeArrowheads="1"/>
          </p:cNvSpPr>
          <p:nvPr/>
        </p:nvSpPr>
        <p:spPr bwMode="auto">
          <a:xfrm>
            <a:off x="3536157"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Hours</a:t>
            </a:r>
            <a:endParaRPr lang="en-GB" altLang="en-US" kern="0">
              <a:solidFill>
                <a:srgbClr val="FFFFFF"/>
              </a:solidFill>
              <a:latin typeface="Arial"/>
            </a:endParaRPr>
          </a:p>
        </p:txBody>
      </p:sp>
      <p:sp>
        <p:nvSpPr>
          <p:cNvPr id="58628" name="Text Box 260"/>
          <p:cNvSpPr txBox="1">
            <a:spLocks noChangeArrowheads="1"/>
          </p:cNvSpPr>
          <p:nvPr/>
        </p:nvSpPr>
        <p:spPr bwMode="auto">
          <a:xfrm>
            <a:off x="5535217" y="4394479"/>
            <a:ext cx="1121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Minutes</a:t>
            </a:r>
            <a:endParaRPr lang="en-GB" altLang="en-US" kern="0">
              <a:solidFill>
                <a:srgbClr val="FFFFFF"/>
              </a:solidFill>
              <a:latin typeface="Arial"/>
            </a:endParaRPr>
          </a:p>
        </p:txBody>
      </p:sp>
      <p:sp>
        <p:nvSpPr>
          <p:cNvPr id="58629" name="Text Box 261"/>
          <p:cNvSpPr txBox="1">
            <a:spLocks noChangeArrowheads="1"/>
          </p:cNvSpPr>
          <p:nvPr/>
        </p:nvSpPr>
        <p:spPr bwMode="auto">
          <a:xfrm>
            <a:off x="7531894"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Seconds</a:t>
            </a:r>
            <a:endParaRPr lang="en-GB" altLang="en-US" kern="0">
              <a:solidFill>
                <a:srgbClr val="FFFFFF"/>
              </a:solidFill>
              <a:latin typeface="Arial"/>
            </a:endParaRPr>
          </a:p>
        </p:txBody>
      </p:sp>
      <p:sp>
        <p:nvSpPr>
          <p:cNvPr id="58631" name="AutoShape 263"/>
          <p:cNvSpPr>
            <a:spLocks noChangeArrowheads="1"/>
          </p:cNvSpPr>
          <p:nvPr/>
        </p:nvSpPr>
        <p:spPr bwMode="auto">
          <a:xfrm rot="16200000">
            <a:off x="1981796" y="3461743"/>
            <a:ext cx="2363391"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632" name="AutoShape 264"/>
          <p:cNvSpPr>
            <a:spLocks noChangeArrowheads="1"/>
          </p:cNvSpPr>
          <p:nvPr/>
        </p:nvSpPr>
        <p:spPr bwMode="auto">
          <a:xfrm>
            <a:off x="3021807" y="2421732"/>
            <a:ext cx="6148387"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nvGrpSpPr>
          <p:cNvPr id="58633" name="Group 265"/>
          <p:cNvGrpSpPr>
            <a:grpSpLocks/>
          </p:cNvGrpSpPr>
          <p:nvPr/>
        </p:nvGrpSpPr>
        <p:grpSpPr bwMode="auto">
          <a:xfrm>
            <a:off x="5038726" y="3387329"/>
            <a:ext cx="90487" cy="520303"/>
            <a:chOff x="1939" y="2444"/>
            <a:chExt cx="81" cy="463"/>
          </a:xfrm>
        </p:grpSpPr>
        <p:sp>
          <p:nvSpPr>
            <p:cNvPr id="58634"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635"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8636" name="Group 268"/>
          <p:cNvGrpSpPr>
            <a:grpSpLocks/>
          </p:cNvGrpSpPr>
          <p:nvPr/>
        </p:nvGrpSpPr>
        <p:grpSpPr bwMode="auto">
          <a:xfrm>
            <a:off x="7049692" y="3387329"/>
            <a:ext cx="90487" cy="520303"/>
            <a:chOff x="1939" y="2444"/>
            <a:chExt cx="81" cy="463"/>
          </a:xfrm>
        </p:grpSpPr>
        <p:sp>
          <p:nvSpPr>
            <p:cNvPr id="58637"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sp>
          <p:nvSpPr>
            <p:cNvPr id="58638"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C000"/>
                </a:solidFill>
                <a:latin typeface="Arial"/>
              </a:endParaRPr>
            </a:p>
          </p:txBody>
        </p:sp>
      </p:grpSp>
      <p:grpSp>
        <p:nvGrpSpPr>
          <p:cNvPr id="58639" name="Group 271"/>
          <p:cNvGrpSpPr>
            <a:grpSpLocks/>
          </p:cNvGrpSpPr>
          <p:nvPr/>
        </p:nvGrpSpPr>
        <p:grpSpPr bwMode="auto">
          <a:xfrm>
            <a:off x="3196829" y="2933700"/>
            <a:ext cx="5798344" cy="1428750"/>
            <a:chOff x="445" y="1744"/>
            <a:chExt cx="4870" cy="1200"/>
          </a:xfrm>
        </p:grpSpPr>
        <p:grpSp>
          <p:nvGrpSpPr>
            <p:cNvPr id="58640" name="Group 272"/>
            <p:cNvGrpSpPr>
              <a:grpSpLocks/>
            </p:cNvGrpSpPr>
            <p:nvPr/>
          </p:nvGrpSpPr>
          <p:grpSpPr bwMode="auto">
            <a:xfrm>
              <a:off x="445" y="1744"/>
              <a:ext cx="734" cy="1200"/>
              <a:chOff x="448" y="1746"/>
              <a:chExt cx="724" cy="1188"/>
            </a:xfrm>
          </p:grpSpPr>
          <p:grpSp>
            <p:nvGrpSpPr>
              <p:cNvPr id="58641" name="Group 273"/>
              <p:cNvGrpSpPr>
                <a:grpSpLocks/>
              </p:cNvGrpSpPr>
              <p:nvPr/>
            </p:nvGrpSpPr>
            <p:grpSpPr bwMode="auto">
              <a:xfrm>
                <a:off x="454" y="1752"/>
                <a:ext cx="712" cy="1176"/>
                <a:chOff x="454" y="1752"/>
                <a:chExt cx="712" cy="1176"/>
              </a:xfrm>
            </p:grpSpPr>
            <p:sp>
              <p:nvSpPr>
                <p:cNvPr id="58642"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8643"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8644"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8645" name="Group 277"/>
            <p:cNvGrpSpPr>
              <a:grpSpLocks/>
            </p:cNvGrpSpPr>
            <p:nvPr/>
          </p:nvGrpSpPr>
          <p:grpSpPr bwMode="auto">
            <a:xfrm>
              <a:off x="1225" y="1744"/>
              <a:ext cx="734" cy="1200"/>
              <a:chOff x="448" y="1746"/>
              <a:chExt cx="724" cy="1188"/>
            </a:xfrm>
          </p:grpSpPr>
          <p:grpSp>
            <p:nvGrpSpPr>
              <p:cNvPr id="58646" name="Group 278"/>
              <p:cNvGrpSpPr>
                <a:grpSpLocks/>
              </p:cNvGrpSpPr>
              <p:nvPr/>
            </p:nvGrpSpPr>
            <p:grpSpPr bwMode="auto">
              <a:xfrm>
                <a:off x="454" y="1752"/>
                <a:ext cx="712" cy="1176"/>
                <a:chOff x="454" y="1752"/>
                <a:chExt cx="712" cy="1176"/>
              </a:xfrm>
            </p:grpSpPr>
            <p:sp>
              <p:nvSpPr>
                <p:cNvPr id="58647"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8648"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8649"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8650" name="Group 282"/>
            <p:cNvGrpSpPr>
              <a:grpSpLocks/>
            </p:cNvGrpSpPr>
            <p:nvPr/>
          </p:nvGrpSpPr>
          <p:grpSpPr bwMode="auto">
            <a:xfrm flipH="1">
              <a:off x="4581" y="1744"/>
              <a:ext cx="734" cy="1200"/>
              <a:chOff x="448" y="1746"/>
              <a:chExt cx="724" cy="1188"/>
            </a:xfrm>
          </p:grpSpPr>
          <p:grpSp>
            <p:nvGrpSpPr>
              <p:cNvPr id="58651" name="Group 283"/>
              <p:cNvGrpSpPr>
                <a:grpSpLocks/>
              </p:cNvGrpSpPr>
              <p:nvPr/>
            </p:nvGrpSpPr>
            <p:grpSpPr bwMode="auto">
              <a:xfrm>
                <a:off x="454" y="1752"/>
                <a:ext cx="712" cy="1176"/>
                <a:chOff x="454" y="1752"/>
                <a:chExt cx="712" cy="1176"/>
              </a:xfrm>
            </p:grpSpPr>
            <p:sp>
              <p:nvSpPr>
                <p:cNvPr id="58652"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8653"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8654"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8655" name="Group 287"/>
            <p:cNvGrpSpPr>
              <a:grpSpLocks/>
            </p:cNvGrpSpPr>
            <p:nvPr/>
          </p:nvGrpSpPr>
          <p:grpSpPr bwMode="auto">
            <a:xfrm flipH="1">
              <a:off x="3799" y="1744"/>
              <a:ext cx="734" cy="1200"/>
              <a:chOff x="448" y="1746"/>
              <a:chExt cx="724" cy="1188"/>
            </a:xfrm>
          </p:grpSpPr>
          <p:grpSp>
            <p:nvGrpSpPr>
              <p:cNvPr id="58656" name="Group 288"/>
              <p:cNvGrpSpPr>
                <a:grpSpLocks/>
              </p:cNvGrpSpPr>
              <p:nvPr/>
            </p:nvGrpSpPr>
            <p:grpSpPr bwMode="auto">
              <a:xfrm>
                <a:off x="454" y="1752"/>
                <a:ext cx="712" cy="1176"/>
                <a:chOff x="454" y="1752"/>
                <a:chExt cx="712" cy="1176"/>
              </a:xfrm>
            </p:grpSpPr>
            <p:sp>
              <p:nvSpPr>
                <p:cNvPr id="58657"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8658"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8659"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8660"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8661"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sp>
        <p:nvSpPr>
          <p:cNvPr id="58630" name="Text Box 262"/>
          <p:cNvSpPr txBox="1">
            <a:spLocks noChangeArrowheads="1"/>
          </p:cNvSpPr>
          <p:nvPr/>
        </p:nvSpPr>
        <p:spPr bwMode="auto">
          <a:xfrm>
            <a:off x="4360069" y="2449132"/>
            <a:ext cx="347186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sz="2100" kern="0" dirty="0">
                <a:solidFill>
                  <a:srgbClr val="FFFFFF"/>
                </a:solidFill>
                <a:latin typeface="Arial"/>
              </a:rPr>
              <a:t>Be Back In</a:t>
            </a:r>
            <a:endParaRPr lang="en-GB" altLang="en-US" sz="2100" kern="0" dirty="0">
              <a:solidFill>
                <a:srgbClr val="FFFFFF"/>
              </a:solidFill>
              <a:latin typeface="Arial"/>
            </a:endParaRPr>
          </a:p>
        </p:txBody>
      </p:sp>
      <p:sp>
        <p:nvSpPr>
          <p:cNvPr id="294" name="Rectangle 69"/>
          <p:cNvSpPr>
            <a:spLocks noChangeArrowheads="1"/>
          </p:cNvSpPr>
          <p:nvPr/>
        </p:nvSpPr>
        <p:spPr bwMode="auto">
          <a:xfrm>
            <a:off x="2615981" y="1028700"/>
            <a:ext cx="6858000" cy="857250"/>
          </a:xfrm>
          <a:prstGeom prst="rect">
            <a:avLst/>
          </a:prstGeom>
          <a:noFill/>
          <a:ln w="9525">
            <a:noFill/>
            <a:miter lim="800000"/>
            <a:headEnd/>
            <a:tailEnd/>
          </a:ln>
          <a:effectLst/>
        </p:spPr>
        <p:txBody>
          <a:bodyPr anchor="ctr"/>
          <a:lstStyle/>
          <a:p>
            <a:pPr algn="ctr" defTabSz="685834">
              <a:defRPr/>
            </a:pPr>
            <a:r>
              <a:rPr lang="en-US" sz="4050" kern="0" dirty="0">
                <a:solidFill>
                  <a:srgbClr val="FF3300"/>
                </a:solidFill>
                <a:effectLst>
                  <a:outerShdw blurRad="38100" dist="38100" dir="2700000" algn="tl">
                    <a:srgbClr val="C0C0C0"/>
                  </a:outerShdw>
                </a:effectLst>
                <a:latin typeface="Arial"/>
              </a:rPr>
              <a:t>Time for a</a:t>
            </a:r>
            <a:br>
              <a:rPr lang="en-US" sz="4050" kern="0" dirty="0">
                <a:solidFill>
                  <a:srgbClr val="FF3300"/>
                </a:solidFill>
                <a:effectLst>
                  <a:outerShdw blurRad="38100" dist="38100" dir="2700000" algn="tl">
                    <a:srgbClr val="C0C0C0"/>
                  </a:outerShdw>
                </a:effectLst>
                <a:latin typeface="Arial"/>
              </a:rPr>
            </a:br>
            <a:r>
              <a:rPr lang="en-US" sz="4050" kern="0" dirty="0">
                <a:solidFill>
                  <a:srgbClr val="FF3300"/>
                </a:solidFill>
                <a:effectLst>
                  <a:outerShdw blurRad="38100" dist="38100" dir="2700000" algn="tl">
                    <a:srgbClr val="C0C0C0"/>
                  </a:outerShdw>
                </a:effectLst>
                <a:latin typeface="Arial"/>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9401" y="4806627"/>
            <a:ext cx="797670" cy="1211491"/>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4025" y="4795839"/>
            <a:ext cx="1233487" cy="1233487"/>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7073" y="1160365"/>
            <a:ext cx="1275160" cy="1235172"/>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6747" y="925704"/>
            <a:ext cx="1102103" cy="1536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632549"/>
      </p:ext>
    </p:extLst>
  </p:cSld>
  <p:clrMapOvr>
    <a:masterClrMapping/>
  </p:clrMapOvr>
  <mc:AlternateContent xmlns:mc="http://schemas.openxmlformats.org/markup-compatibility/2006" xmlns:p14="http://schemas.microsoft.com/office/powerpoint/2010/main">
    <mc:Choice Requires="p14">
      <p:transition p14:dur="0" advClick="0" advTm="13000"/>
    </mc:Choice>
    <mc:Fallback xmlns="">
      <p:transition advClick="0" advTm="1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8407"/>
                                        </p:tgtEl>
                                      </p:cBhvr>
                                    </p:animEffect>
                                    <p:set>
                                      <p:cBhvr>
                                        <p:cTn id="7" dur="1" fill="hold">
                                          <p:stCondLst>
                                            <p:cond delay="499"/>
                                          </p:stCondLst>
                                        </p:cTn>
                                        <p:tgtEl>
                                          <p:spTgt spid="58407"/>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8413"/>
                                        </p:tgtEl>
                                      </p:cBhvr>
                                    </p:animEffect>
                                    <p:set>
                                      <p:cBhvr>
                                        <p:cTn id="10" dur="1" fill="hold">
                                          <p:stCondLst>
                                            <p:cond delay="499"/>
                                          </p:stCondLst>
                                        </p:cTn>
                                        <p:tgtEl>
                                          <p:spTgt spid="58413"/>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8422"/>
                                        </p:tgtEl>
                                      </p:cBhvr>
                                    </p:animEffect>
                                    <p:set>
                                      <p:cBhvr>
                                        <p:cTn id="13" dur="1" fill="hold">
                                          <p:stCondLst>
                                            <p:cond delay="499"/>
                                          </p:stCondLst>
                                        </p:cTn>
                                        <p:tgtEl>
                                          <p:spTgt spid="58422"/>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8452"/>
                                        </p:tgtEl>
                                        <p:attrNameLst>
                                          <p:attrName>style.visibility</p:attrName>
                                        </p:attrNameLst>
                                      </p:cBhvr>
                                      <p:to>
                                        <p:strVal val="visible"/>
                                      </p:to>
                                    </p:set>
                                    <p:animEffect transition="in" filter="slide(fromTop)">
                                      <p:cBhvr>
                                        <p:cTn id="16" dur="500"/>
                                        <p:tgtEl>
                                          <p:spTgt spid="58452"/>
                                        </p:tgtEl>
                                      </p:cBhvr>
                                    </p:animEffect>
                                  </p:childTnLst>
                                </p:cTn>
                              </p:par>
                              <p:par>
                                <p:cTn id="17" presetID="12" presetClass="entr" presetSubtype="1" fill="hold" nodeType="withEffect">
                                  <p:stCondLst>
                                    <p:cond delay="0"/>
                                  </p:stCondLst>
                                  <p:childTnLst>
                                    <p:set>
                                      <p:cBhvr>
                                        <p:cTn id="18" dur="1" fill="hold">
                                          <p:stCondLst>
                                            <p:cond delay="0"/>
                                          </p:stCondLst>
                                        </p:cTn>
                                        <p:tgtEl>
                                          <p:spTgt spid="58449"/>
                                        </p:tgtEl>
                                        <p:attrNameLst>
                                          <p:attrName>style.visibility</p:attrName>
                                        </p:attrNameLst>
                                      </p:cBhvr>
                                      <p:to>
                                        <p:strVal val="visible"/>
                                      </p:to>
                                    </p:set>
                                    <p:animEffect transition="in" filter="slide(fromTop)">
                                      <p:cBhvr>
                                        <p:cTn id="19" dur="500"/>
                                        <p:tgtEl>
                                          <p:spTgt spid="58449"/>
                                        </p:tgtEl>
                                      </p:cBhvr>
                                    </p:animEffect>
                                  </p:childTnLst>
                                </p:cTn>
                              </p:par>
                              <p:par>
                                <p:cTn id="20" presetID="12" presetClass="entr" presetSubtype="1" fill="hold" nodeType="withEffect">
                                  <p:stCondLst>
                                    <p:cond delay="0"/>
                                  </p:stCondLst>
                                  <p:childTnLst>
                                    <p:set>
                                      <p:cBhvr>
                                        <p:cTn id="21" dur="1" fill="hold">
                                          <p:stCondLst>
                                            <p:cond delay="0"/>
                                          </p:stCondLst>
                                        </p:cTn>
                                        <p:tgtEl>
                                          <p:spTgt spid="58410"/>
                                        </p:tgtEl>
                                        <p:attrNameLst>
                                          <p:attrName>style.visibility</p:attrName>
                                        </p:attrNameLst>
                                      </p:cBhvr>
                                      <p:to>
                                        <p:strVal val="visible"/>
                                      </p:to>
                                    </p:set>
                                    <p:animEffect transition="in" filter="slide(fromTop)">
                                      <p:cBhvr>
                                        <p:cTn id="22" dur="500"/>
                                        <p:tgtEl>
                                          <p:spTgt spid="58410"/>
                                        </p:tgtEl>
                                      </p:cBhvr>
                                    </p:animEffect>
                                  </p:childTnLst>
                                </p:cTn>
                              </p:par>
                              <p:par>
                                <p:cTn id="23" presetID="12" presetClass="exit" presetSubtype="4" fill="hold" nodeType="withEffect">
                                  <p:stCondLst>
                                    <p:cond delay="1000"/>
                                  </p:stCondLst>
                                  <p:childTnLst>
                                    <p:animEffect transition="out" filter="slide(fromBottom)">
                                      <p:cBhvr>
                                        <p:cTn id="24" dur="500"/>
                                        <p:tgtEl>
                                          <p:spTgt spid="58410"/>
                                        </p:tgtEl>
                                      </p:cBhvr>
                                    </p:animEffect>
                                    <p:set>
                                      <p:cBhvr>
                                        <p:cTn id="25" dur="1" fill="hold">
                                          <p:stCondLst>
                                            <p:cond delay="499"/>
                                          </p:stCondLst>
                                        </p:cTn>
                                        <p:tgtEl>
                                          <p:spTgt spid="58410"/>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8425"/>
                                        </p:tgtEl>
                                        <p:attrNameLst>
                                          <p:attrName>style.visibility</p:attrName>
                                        </p:attrNameLst>
                                      </p:cBhvr>
                                      <p:to>
                                        <p:strVal val="visible"/>
                                      </p:to>
                                    </p:set>
                                    <p:animEffect transition="in" filter="slide(fromTop)">
                                      <p:cBhvr>
                                        <p:cTn id="28" dur="500"/>
                                        <p:tgtEl>
                                          <p:spTgt spid="58425"/>
                                        </p:tgtEl>
                                      </p:cBhvr>
                                    </p:animEffect>
                                  </p:childTnLst>
                                </p:cTn>
                              </p:par>
                              <p:par>
                                <p:cTn id="29" presetID="12" presetClass="exit" presetSubtype="4" fill="hold" nodeType="withEffect">
                                  <p:stCondLst>
                                    <p:cond delay="2000"/>
                                  </p:stCondLst>
                                  <p:childTnLst>
                                    <p:animEffect transition="out" filter="slide(fromBottom)">
                                      <p:cBhvr>
                                        <p:cTn id="30" dur="500"/>
                                        <p:tgtEl>
                                          <p:spTgt spid="58425"/>
                                        </p:tgtEl>
                                      </p:cBhvr>
                                    </p:animEffect>
                                    <p:set>
                                      <p:cBhvr>
                                        <p:cTn id="31" dur="1" fill="hold">
                                          <p:stCondLst>
                                            <p:cond delay="499"/>
                                          </p:stCondLst>
                                        </p:cTn>
                                        <p:tgtEl>
                                          <p:spTgt spid="58425"/>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8428"/>
                                        </p:tgtEl>
                                        <p:attrNameLst>
                                          <p:attrName>style.visibility</p:attrName>
                                        </p:attrNameLst>
                                      </p:cBhvr>
                                      <p:to>
                                        <p:strVal val="visible"/>
                                      </p:to>
                                    </p:set>
                                    <p:animEffect transition="in" filter="slide(fromTop)">
                                      <p:cBhvr>
                                        <p:cTn id="34" dur="500"/>
                                        <p:tgtEl>
                                          <p:spTgt spid="58428"/>
                                        </p:tgtEl>
                                      </p:cBhvr>
                                    </p:animEffect>
                                  </p:childTnLst>
                                </p:cTn>
                              </p:par>
                              <p:par>
                                <p:cTn id="35" presetID="12" presetClass="exit" presetSubtype="4" fill="hold" nodeType="withEffect">
                                  <p:stCondLst>
                                    <p:cond delay="3000"/>
                                  </p:stCondLst>
                                  <p:childTnLst>
                                    <p:animEffect transition="out" filter="slide(fromBottom)">
                                      <p:cBhvr>
                                        <p:cTn id="36" dur="500"/>
                                        <p:tgtEl>
                                          <p:spTgt spid="58428"/>
                                        </p:tgtEl>
                                      </p:cBhvr>
                                    </p:animEffect>
                                    <p:set>
                                      <p:cBhvr>
                                        <p:cTn id="37" dur="1" fill="hold">
                                          <p:stCondLst>
                                            <p:cond delay="499"/>
                                          </p:stCondLst>
                                        </p:cTn>
                                        <p:tgtEl>
                                          <p:spTgt spid="58428"/>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8431"/>
                                        </p:tgtEl>
                                        <p:attrNameLst>
                                          <p:attrName>style.visibility</p:attrName>
                                        </p:attrNameLst>
                                      </p:cBhvr>
                                      <p:to>
                                        <p:strVal val="visible"/>
                                      </p:to>
                                    </p:set>
                                    <p:animEffect transition="in" filter="slide(fromTop)">
                                      <p:cBhvr>
                                        <p:cTn id="40" dur="500"/>
                                        <p:tgtEl>
                                          <p:spTgt spid="58431"/>
                                        </p:tgtEl>
                                      </p:cBhvr>
                                    </p:animEffect>
                                  </p:childTnLst>
                                </p:cTn>
                              </p:par>
                              <p:par>
                                <p:cTn id="41" presetID="12" presetClass="exit" presetSubtype="4" fill="hold" nodeType="withEffect">
                                  <p:stCondLst>
                                    <p:cond delay="4000"/>
                                  </p:stCondLst>
                                  <p:childTnLst>
                                    <p:animEffect transition="out" filter="slide(fromBottom)">
                                      <p:cBhvr>
                                        <p:cTn id="42" dur="500"/>
                                        <p:tgtEl>
                                          <p:spTgt spid="58431"/>
                                        </p:tgtEl>
                                      </p:cBhvr>
                                    </p:animEffect>
                                    <p:set>
                                      <p:cBhvr>
                                        <p:cTn id="43" dur="1" fill="hold">
                                          <p:stCondLst>
                                            <p:cond delay="499"/>
                                          </p:stCondLst>
                                        </p:cTn>
                                        <p:tgtEl>
                                          <p:spTgt spid="58431"/>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8434"/>
                                        </p:tgtEl>
                                        <p:attrNameLst>
                                          <p:attrName>style.visibility</p:attrName>
                                        </p:attrNameLst>
                                      </p:cBhvr>
                                      <p:to>
                                        <p:strVal val="visible"/>
                                      </p:to>
                                    </p:set>
                                    <p:animEffect transition="in" filter="slide(fromTop)">
                                      <p:cBhvr>
                                        <p:cTn id="46" dur="500"/>
                                        <p:tgtEl>
                                          <p:spTgt spid="58434"/>
                                        </p:tgtEl>
                                      </p:cBhvr>
                                    </p:animEffect>
                                  </p:childTnLst>
                                </p:cTn>
                              </p:par>
                              <p:par>
                                <p:cTn id="47" presetID="12" presetClass="exit" presetSubtype="4" fill="hold" nodeType="withEffect">
                                  <p:stCondLst>
                                    <p:cond delay="5000"/>
                                  </p:stCondLst>
                                  <p:childTnLst>
                                    <p:animEffect transition="out" filter="slide(fromBottom)">
                                      <p:cBhvr>
                                        <p:cTn id="48" dur="500"/>
                                        <p:tgtEl>
                                          <p:spTgt spid="58434"/>
                                        </p:tgtEl>
                                      </p:cBhvr>
                                    </p:animEffect>
                                    <p:set>
                                      <p:cBhvr>
                                        <p:cTn id="49" dur="1" fill="hold">
                                          <p:stCondLst>
                                            <p:cond delay="499"/>
                                          </p:stCondLst>
                                        </p:cTn>
                                        <p:tgtEl>
                                          <p:spTgt spid="58434"/>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8437"/>
                                        </p:tgtEl>
                                        <p:attrNameLst>
                                          <p:attrName>style.visibility</p:attrName>
                                        </p:attrNameLst>
                                      </p:cBhvr>
                                      <p:to>
                                        <p:strVal val="visible"/>
                                      </p:to>
                                    </p:set>
                                    <p:animEffect transition="in" filter="slide(fromTop)">
                                      <p:cBhvr>
                                        <p:cTn id="52" dur="500"/>
                                        <p:tgtEl>
                                          <p:spTgt spid="58437"/>
                                        </p:tgtEl>
                                      </p:cBhvr>
                                    </p:animEffect>
                                  </p:childTnLst>
                                </p:cTn>
                              </p:par>
                              <p:par>
                                <p:cTn id="53" presetID="12" presetClass="exit" presetSubtype="4" fill="hold" nodeType="withEffect">
                                  <p:stCondLst>
                                    <p:cond delay="6000"/>
                                  </p:stCondLst>
                                  <p:childTnLst>
                                    <p:animEffect transition="out" filter="slide(fromBottom)">
                                      <p:cBhvr>
                                        <p:cTn id="54" dur="500"/>
                                        <p:tgtEl>
                                          <p:spTgt spid="58437"/>
                                        </p:tgtEl>
                                      </p:cBhvr>
                                    </p:animEffect>
                                    <p:set>
                                      <p:cBhvr>
                                        <p:cTn id="55" dur="1" fill="hold">
                                          <p:stCondLst>
                                            <p:cond delay="499"/>
                                          </p:stCondLst>
                                        </p:cTn>
                                        <p:tgtEl>
                                          <p:spTgt spid="58437"/>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8440"/>
                                        </p:tgtEl>
                                        <p:attrNameLst>
                                          <p:attrName>style.visibility</p:attrName>
                                        </p:attrNameLst>
                                      </p:cBhvr>
                                      <p:to>
                                        <p:strVal val="visible"/>
                                      </p:to>
                                    </p:set>
                                    <p:animEffect transition="in" filter="slide(fromTop)">
                                      <p:cBhvr>
                                        <p:cTn id="58" dur="500"/>
                                        <p:tgtEl>
                                          <p:spTgt spid="58440"/>
                                        </p:tgtEl>
                                      </p:cBhvr>
                                    </p:animEffect>
                                  </p:childTnLst>
                                </p:cTn>
                              </p:par>
                              <p:par>
                                <p:cTn id="59" presetID="12" presetClass="exit" presetSubtype="4" fill="hold" nodeType="withEffect">
                                  <p:stCondLst>
                                    <p:cond delay="7000"/>
                                  </p:stCondLst>
                                  <p:childTnLst>
                                    <p:animEffect transition="out" filter="slide(fromBottom)">
                                      <p:cBhvr>
                                        <p:cTn id="60" dur="500"/>
                                        <p:tgtEl>
                                          <p:spTgt spid="58440"/>
                                        </p:tgtEl>
                                      </p:cBhvr>
                                    </p:animEffect>
                                    <p:set>
                                      <p:cBhvr>
                                        <p:cTn id="61" dur="1" fill="hold">
                                          <p:stCondLst>
                                            <p:cond delay="499"/>
                                          </p:stCondLst>
                                        </p:cTn>
                                        <p:tgtEl>
                                          <p:spTgt spid="58440"/>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8443"/>
                                        </p:tgtEl>
                                        <p:attrNameLst>
                                          <p:attrName>style.visibility</p:attrName>
                                        </p:attrNameLst>
                                      </p:cBhvr>
                                      <p:to>
                                        <p:strVal val="visible"/>
                                      </p:to>
                                    </p:set>
                                    <p:animEffect transition="in" filter="slide(fromTop)">
                                      <p:cBhvr>
                                        <p:cTn id="64" dur="500"/>
                                        <p:tgtEl>
                                          <p:spTgt spid="58443"/>
                                        </p:tgtEl>
                                      </p:cBhvr>
                                    </p:animEffect>
                                  </p:childTnLst>
                                </p:cTn>
                              </p:par>
                              <p:par>
                                <p:cTn id="65" presetID="12" presetClass="exit" presetSubtype="4" fill="hold" nodeType="withEffect">
                                  <p:stCondLst>
                                    <p:cond delay="8000"/>
                                  </p:stCondLst>
                                  <p:childTnLst>
                                    <p:animEffect transition="out" filter="slide(fromBottom)">
                                      <p:cBhvr>
                                        <p:cTn id="66" dur="500"/>
                                        <p:tgtEl>
                                          <p:spTgt spid="58443"/>
                                        </p:tgtEl>
                                      </p:cBhvr>
                                    </p:animEffect>
                                    <p:set>
                                      <p:cBhvr>
                                        <p:cTn id="67" dur="1" fill="hold">
                                          <p:stCondLst>
                                            <p:cond delay="499"/>
                                          </p:stCondLst>
                                        </p:cTn>
                                        <p:tgtEl>
                                          <p:spTgt spid="58443"/>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8446"/>
                                        </p:tgtEl>
                                        <p:attrNameLst>
                                          <p:attrName>style.visibility</p:attrName>
                                        </p:attrNameLst>
                                      </p:cBhvr>
                                      <p:to>
                                        <p:strVal val="visible"/>
                                      </p:to>
                                    </p:set>
                                    <p:animEffect transition="in" filter="slide(fromTop)">
                                      <p:cBhvr>
                                        <p:cTn id="70" dur="500"/>
                                        <p:tgtEl>
                                          <p:spTgt spid="58446"/>
                                        </p:tgtEl>
                                      </p:cBhvr>
                                    </p:animEffect>
                                  </p:childTnLst>
                                </p:cTn>
                              </p:par>
                              <p:par>
                                <p:cTn id="71" presetID="12" presetClass="exit" presetSubtype="4" fill="hold" nodeType="withEffect">
                                  <p:stCondLst>
                                    <p:cond delay="9000"/>
                                  </p:stCondLst>
                                  <p:childTnLst>
                                    <p:animEffect transition="out" filter="slide(fromBottom)">
                                      <p:cBhvr>
                                        <p:cTn id="72" dur="500"/>
                                        <p:tgtEl>
                                          <p:spTgt spid="58446"/>
                                        </p:tgtEl>
                                      </p:cBhvr>
                                    </p:animEffect>
                                    <p:set>
                                      <p:cBhvr>
                                        <p:cTn id="73" dur="1" fill="hold">
                                          <p:stCondLst>
                                            <p:cond delay="499"/>
                                          </p:stCondLst>
                                        </p:cTn>
                                        <p:tgtEl>
                                          <p:spTgt spid="58446"/>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8458"/>
                                        </p:tgtEl>
                                        <p:attrNameLst>
                                          <p:attrName>style.visibility</p:attrName>
                                        </p:attrNameLst>
                                      </p:cBhvr>
                                      <p:to>
                                        <p:strVal val="visible"/>
                                      </p:to>
                                    </p:set>
                                    <p:animEffect transition="in" filter="slide(fromTop)">
                                      <p:cBhvr>
                                        <p:cTn id="76" dur="500"/>
                                        <p:tgtEl>
                                          <p:spTgt spid="58458"/>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8464"/>
                                        </p:tgtEl>
                                        <p:attrNameLst>
                                          <p:attrName>style.visibility</p:attrName>
                                        </p:attrNameLst>
                                      </p:cBhvr>
                                      <p:to>
                                        <p:strVal val="visible"/>
                                      </p:to>
                                    </p:set>
                                    <p:animEffect transition="in" filter="slide(fromTop)">
                                      <p:cBhvr>
                                        <p:cTn id="79" dur="500"/>
                                        <p:tgtEl>
                                          <p:spTgt spid="58464"/>
                                        </p:tgtEl>
                                      </p:cBhvr>
                                    </p:animEffect>
                                  </p:childTnLst>
                                </p:cTn>
                              </p:par>
                              <p:par>
                                <p:cTn id="80" presetID="12" presetClass="exit" presetSubtype="4" fill="hold" nodeType="withEffect">
                                  <p:stCondLst>
                                    <p:cond delay="10000"/>
                                  </p:stCondLst>
                                  <p:childTnLst>
                                    <p:animEffect transition="out" filter="slide(fromBottom)">
                                      <p:cBhvr>
                                        <p:cTn id="81" dur="500"/>
                                        <p:tgtEl>
                                          <p:spTgt spid="58458"/>
                                        </p:tgtEl>
                                      </p:cBhvr>
                                    </p:animEffect>
                                    <p:set>
                                      <p:cBhvr>
                                        <p:cTn id="82" dur="1" fill="hold">
                                          <p:stCondLst>
                                            <p:cond delay="499"/>
                                          </p:stCondLst>
                                        </p:cTn>
                                        <p:tgtEl>
                                          <p:spTgt spid="58458"/>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8449"/>
                                        </p:tgtEl>
                                      </p:cBhvr>
                                    </p:animEffect>
                                    <p:set>
                                      <p:cBhvr>
                                        <p:cTn id="85" dur="1" fill="hold">
                                          <p:stCondLst>
                                            <p:cond delay="499"/>
                                          </p:stCondLst>
                                        </p:cTn>
                                        <p:tgtEl>
                                          <p:spTgt spid="58449"/>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8461"/>
                                        </p:tgtEl>
                                        <p:attrNameLst>
                                          <p:attrName>style.visibility</p:attrName>
                                        </p:attrNameLst>
                                      </p:cBhvr>
                                      <p:to>
                                        <p:strVal val="visible"/>
                                      </p:to>
                                    </p:set>
                                    <p:animEffect transition="in" filter="slide(fromTop)">
                                      <p:cBhvr>
                                        <p:cTn id="88" dur="500"/>
                                        <p:tgtEl>
                                          <p:spTgt spid="58461"/>
                                        </p:tgtEl>
                                      </p:cBhvr>
                                    </p:animEffect>
                                  </p:childTnLst>
                                </p:cTn>
                              </p:par>
                              <p:par>
                                <p:cTn id="89" presetID="12" presetClass="exit" presetSubtype="4" fill="hold" nodeType="withEffect">
                                  <p:stCondLst>
                                    <p:cond delay="11000"/>
                                  </p:stCondLst>
                                  <p:childTnLst>
                                    <p:animEffect transition="out" filter="slide(fromBottom)">
                                      <p:cBhvr>
                                        <p:cTn id="90" dur="500"/>
                                        <p:tgtEl>
                                          <p:spTgt spid="58464"/>
                                        </p:tgtEl>
                                      </p:cBhvr>
                                    </p:animEffect>
                                    <p:set>
                                      <p:cBhvr>
                                        <p:cTn id="91" dur="1" fill="hold">
                                          <p:stCondLst>
                                            <p:cond delay="499"/>
                                          </p:stCondLst>
                                        </p:cTn>
                                        <p:tgtEl>
                                          <p:spTgt spid="58464"/>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8467"/>
                                        </p:tgtEl>
                                        <p:attrNameLst>
                                          <p:attrName>style.visibility</p:attrName>
                                        </p:attrNameLst>
                                      </p:cBhvr>
                                      <p:to>
                                        <p:strVal val="visible"/>
                                      </p:to>
                                    </p:set>
                                    <p:animEffect transition="in" filter="slide(fromTop)">
                                      <p:cBhvr>
                                        <p:cTn id="94" dur="500"/>
                                        <p:tgtEl>
                                          <p:spTgt spid="58467"/>
                                        </p:tgtEl>
                                      </p:cBhvr>
                                    </p:animEffect>
                                  </p:childTnLst>
                                </p:cTn>
                              </p:par>
                              <p:par>
                                <p:cTn id="95" presetID="12" presetClass="exit" presetSubtype="4" fill="hold" nodeType="withEffect">
                                  <p:stCondLst>
                                    <p:cond delay="12000"/>
                                  </p:stCondLst>
                                  <p:childTnLst>
                                    <p:animEffect transition="out" filter="slide(fromBottom)">
                                      <p:cBhvr>
                                        <p:cTn id="96" dur="500"/>
                                        <p:tgtEl>
                                          <p:spTgt spid="58467"/>
                                        </p:tgtEl>
                                      </p:cBhvr>
                                    </p:animEffect>
                                    <p:set>
                                      <p:cBhvr>
                                        <p:cTn id="97" dur="1" fill="hold">
                                          <p:stCondLst>
                                            <p:cond delay="499"/>
                                          </p:stCondLst>
                                        </p:cTn>
                                        <p:tgtEl>
                                          <p:spTgt spid="58467"/>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8470"/>
                                        </p:tgtEl>
                                        <p:attrNameLst>
                                          <p:attrName>style.visibility</p:attrName>
                                        </p:attrNameLst>
                                      </p:cBhvr>
                                      <p:to>
                                        <p:strVal val="visible"/>
                                      </p:to>
                                    </p:set>
                                    <p:animEffect transition="in" filter="slide(fromTop)">
                                      <p:cBhvr>
                                        <p:cTn id="100" dur="500"/>
                                        <p:tgtEl>
                                          <p:spTgt spid="58470"/>
                                        </p:tgtEl>
                                      </p:cBhvr>
                                    </p:animEffect>
                                  </p:childTnLst>
                                </p:cTn>
                              </p:par>
                              <p:par>
                                <p:cTn id="101" presetID="12" presetClass="exit" presetSubtype="4" fill="hold" nodeType="withEffect">
                                  <p:stCondLst>
                                    <p:cond delay="13000"/>
                                  </p:stCondLst>
                                  <p:childTnLst>
                                    <p:animEffect transition="out" filter="slide(fromBottom)">
                                      <p:cBhvr>
                                        <p:cTn id="102" dur="500"/>
                                        <p:tgtEl>
                                          <p:spTgt spid="58470"/>
                                        </p:tgtEl>
                                      </p:cBhvr>
                                    </p:animEffect>
                                    <p:set>
                                      <p:cBhvr>
                                        <p:cTn id="103" dur="1" fill="hold">
                                          <p:stCondLst>
                                            <p:cond delay="499"/>
                                          </p:stCondLst>
                                        </p:cTn>
                                        <p:tgtEl>
                                          <p:spTgt spid="58470"/>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8473"/>
                                        </p:tgtEl>
                                        <p:attrNameLst>
                                          <p:attrName>style.visibility</p:attrName>
                                        </p:attrNameLst>
                                      </p:cBhvr>
                                      <p:to>
                                        <p:strVal val="visible"/>
                                      </p:to>
                                    </p:set>
                                    <p:animEffect transition="in" filter="slide(fromTop)">
                                      <p:cBhvr>
                                        <p:cTn id="106" dur="500"/>
                                        <p:tgtEl>
                                          <p:spTgt spid="58473"/>
                                        </p:tgtEl>
                                      </p:cBhvr>
                                    </p:animEffect>
                                  </p:childTnLst>
                                </p:cTn>
                              </p:par>
                              <p:par>
                                <p:cTn id="107" presetID="12" presetClass="exit" presetSubtype="4" fill="hold" nodeType="withEffect">
                                  <p:stCondLst>
                                    <p:cond delay="14000"/>
                                  </p:stCondLst>
                                  <p:childTnLst>
                                    <p:animEffect transition="out" filter="slide(fromBottom)">
                                      <p:cBhvr>
                                        <p:cTn id="108" dur="500"/>
                                        <p:tgtEl>
                                          <p:spTgt spid="58473"/>
                                        </p:tgtEl>
                                      </p:cBhvr>
                                    </p:animEffect>
                                    <p:set>
                                      <p:cBhvr>
                                        <p:cTn id="109" dur="1" fill="hold">
                                          <p:stCondLst>
                                            <p:cond delay="499"/>
                                          </p:stCondLst>
                                        </p:cTn>
                                        <p:tgtEl>
                                          <p:spTgt spid="58473"/>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8476"/>
                                        </p:tgtEl>
                                        <p:attrNameLst>
                                          <p:attrName>style.visibility</p:attrName>
                                        </p:attrNameLst>
                                      </p:cBhvr>
                                      <p:to>
                                        <p:strVal val="visible"/>
                                      </p:to>
                                    </p:set>
                                    <p:animEffect transition="in" filter="slide(fromTop)">
                                      <p:cBhvr>
                                        <p:cTn id="112" dur="500"/>
                                        <p:tgtEl>
                                          <p:spTgt spid="58476"/>
                                        </p:tgtEl>
                                      </p:cBhvr>
                                    </p:animEffect>
                                  </p:childTnLst>
                                </p:cTn>
                              </p:par>
                              <p:par>
                                <p:cTn id="113" presetID="12" presetClass="exit" presetSubtype="4" fill="hold" nodeType="withEffect">
                                  <p:stCondLst>
                                    <p:cond delay="15000"/>
                                  </p:stCondLst>
                                  <p:childTnLst>
                                    <p:animEffect transition="out" filter="slide(fromBottom)">
                                      <p:cBhvr>
                                        <p:cTn id="114" dur="500"/>
                                        <p:tgtEl>
                                          <p:spTgt spid="58476"/>
                                        </p:tgtEl>
                                      </p:cBhvr>
                                    </p:animEffect>
                                    <p:set>
                                      <p:cBhvr>
                                        <p:cTn id="115" dur="1" fill="hold">
                                          <p:stCondLst>
                                            <p:cond delay="499"/>
                                          </p:stCondLst>
                                        </p:cTn>
                                        <p:tgtEl>
                                          <p:spTgt spid="58476"/>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8479"/>
                                        </p:tgtEl>
                                        <p:attrNameLst>
                                          <p:attrName>style.visibility</p:attrName>
                                        </p:attrNameLst>
                                      </p:cBhvr>
                                      <p:to>
                                        <p:strVal val="visible"/>
                                      </p:to>
                                    </p:set>
                                    <p:animEffect transition="in" filter="slide(fromTop)">
                                      <p:cBhvr>
                                        <p:cTn id="118" dur="500"/>
                                        <p:tgtEl>
                                          <p:spTgt spid="58479"/>
                                        </p:tgtEl>
                                      </p:cBhvr>
                                    </p:animEffect>
                                  </p:childTnLst>
                                </p:cTn>
                              </p:par>
                              <p:par>
                                <p:cTn id="119" presetID="12" presetClass="exit" presetSubtype="4" fill="hold" nodeType="withEffect">
                                  <p:stCondLst>
                                    <p:cond delay="16000"/>
                                  </p:stCondLst>
                                  <p:childTnLst>
                                    <p:animEffect transition="out" filter="slide(fromBottom)">
                                      <p:cBhvr>
                                        <p:cTn id="120" dur="500"/>
                                        <p:tgtEl>
                                          <p:spTgt spid="58479"/>
                                        </p:tgtEl>
                                      </p:cBhvr>
                                    </p:animEffect>
                                    <p:set>
                                      <p:cBhvr>
                                        <p:cTn id="121" dur="1" fill="hold">
                                          <p:stCondLst>
                                            <p:cond delay="499"/>
                                          </p:stCondLst>
                                        </p:cTn>
                                        <p:tgtEl>
                                          <p:spTgt spid="58479"/>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8482"/>
                                        </p:tgtEl>
                                        <p:attrNameLst>
                                          <p:attrName>style.visibility</p:attrName>
                                        </p:attrNameLst>
                                      </p:cBhvr>
                                      <p:to>
                                        <p:strVal val="visible"/>
                                      </p:to>
                                    </p:set>
                                    <p:animEffect transition="in" filter="slide(fromTop)">
                                      <p:cBhvr>
                                        <p:cTn id="124" dur="500"/>
                                        <p:tgtEl>
                                          <p:spTgt spid="58482"/>
                                        </p:tgtEl>
                                      </p:cBhvr>
                                    </p:animEffect>
                                  </p:childTnLst>
                                </p:cTn>
                              </p:par>
                              <p:par>
                                <p:cTn id="125" presetID="12" presetClass="exit" presetSubtype="4" fill="hold" nodeType="withEffect">
                                  <p:stCondLst>
                                    <p:cond delay="17000"/>
                                  </p:stCondLst>
                                  <p:childTnLst>
                                    <p:animEffect transition="out" filter="slide(fromBottom)">
                                      <p:cBhvr>
                                        <p:cTn id="126" dur="500"/>
                                        <p:tgtEl>
                                          <p:spTgt spid="58482"/>
                                        </p:tgtEl>
                                      </p:cBhvr>
                                    </p:animEffect>
                                    <p:set>
                                      <p:cBhvr>
                                        <p:cTn id="127" dur="1" fill="hold">
                                          <p:stCondLst>
                                            <p:cond delay="499"/>
                                          </p:stCondLst>
                                        </p:cTn>
                                        <p:tgtEl>
                                          <p:spTgt spid="58482"/>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8485"/>
                                        </p:tgtEl>
                                        <p:attrNameLst>
                                          <p:attrName>style.visibility</p:attrName>
                                        </p:attrNameLst>
                                      </p:cBhvr>
                                      <p:to>
                                        <p:strVal val="visible"/>
                                      </p:to>
                                    </p:set>
                                    <p:animEffect transition="in" filter="slide(fromTop)">
                                      <p:cBhvr>
                                        <p:cTn id="130" dur="500"/>
                                        <p:tgtEl>
                                          <p:spTgt spid="58485"/>
                                        </p:tgtEl>
                                      </p:cBhvr>
                                    </p:animEffect>
                                  </p:childTnLst>
                                </p:cTn>
                              </p:par>
                              <p:par>
                                <p:cTn id="131" presetID="12" presetClass="exit" presetSubtype="4" fill="hold" nodeType="withEffect">
                                  <p:stCondLst>
                                    <p:cond delay="18000"/>
                                  </p:stCondLst>
                                  <p:childTnLst>
                                    <p:animEffect transition="out" filter="slide(fromBottom)">
                                      <p:cBhvr>
                                        <p:cTn id="132" dur="500"/>
                                        <p:tgtEl>
                                          <p:spTgt spid="58485"/>
                                        </p:tgtEl>
                                      </p:cBhvr>
                                    </p:animEffect>
                                    <p:set>
                                      <p:cBhvr>
                                        <p:cTn id="133" dur="1" fill="hold">
                                          <p:stCondLst>
                                            <p:cond delay="499"/>
                                          </p:stCondLst>
                                        </p:cTn>
                                        <p:tgtEl>
                                          <p:spTgt spid="58485"/>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8488"/>
                                        </p:tgtEl>
                                        <p:attrNameLst>
                                          <p:attrName>style.visibility</p:attrName>
                                        </p:attrNameLst>
                                      </p:cBhvr>
                                      <p:to>
                                        <p:strVal val="visible"/>
                                      </p:to>
                                    </p:set>
                                    <p:animEffect transition="in" filter="slide(fromTop)">
                                      <p:cBhvr>
                                        <p:cTn id="136" dur="500"/>
                                        <p:tgtEl>
                                          <p:spTgt spid="58488"/>
                                        </p:tgtEl>
                                      </p:cBhvr>
                                    </p:animEffect>
                                  </p:childTnLst>
                                </p:cTn>
                              </p:par>
                              <p:par>
                                <p:cTn id="137" presetID="12" presetClass="exit" presetSubtype="4" fill="hold" nodeType="withEffect">
                                  <p:stCondLst>
                                    <p:cond delay="19000"/>
                                  </p:stCondLst>
                                  <p:childTnLst>
                                    <p:animEffect transition="out" filter="slide(fromBottom)">
                                      <p:cBhvr>
                                        <p:cTn id="138" dur="500"/>
                                        <p:tgtEl>
                                          <p:spTgt spid="58488"/>
                                        </p:tgtEl>
                                      </p:cBhvr>
                                    </p:animEffect>
                                    <p:set>
                                      <p:cBhvr>
                                        <p:cTn id="139" dur="1" fill="hold">
                                          <p:stCondLst>
                                            <p:cond delay="499"/>
                                          </p:stCondLst>
                                        </p:cTn>
                                        <p:tgtEl>
                                          <p:spTgt spid="58488"/>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8491"/>
                                        </p:tgtEl>
                                        <p:attrNameLst>
                                          <p:attrName>style.visibility</p:attrName>
                                        </p:attrNameLst>
                                      </p:cBhvr>
                                      <p:to>
                                        <p:strVal val="visible"/>
                                      </p:to>
                                    </p:set>
                                    <p:animEffect transition="in" filter="slide(fromTop)">
                                      <p:cBhvr>
                                        <p:cTn id="142" dur="500"/>
                                        <p:tgtEl>
                                          <p:spTgt spid="58491"/>
                                        </p:tgtEl>
                                      </p:cBhvr>
                                    </p:animEffect>
                                  </p:childTnLst>
                                </p:cTn>
                              </p:par>
                              <p:par>
                                <p:cTn id="143" presetID="12" presetClass="exit" presetSubtype="4" fill="hold" nodeType="withEffect">
                                  <p:stCondLst>
                                    <p:cond delay="20000"/>
                                  </p:stCondLst>
                                  <p:childTnLst>
                                    <p:animEffect transition="out" filter="slide(fromBottom)">
                                      <p:cBhvr>
                                        <p:cTn id="144" dur="500"/>
                                        <p:tgtEl>
                                          <p:spTgt spid="58491"/>
                                        </p:tgtEl>
                                      </p:cBhvr>
                                    </p:animEffect>
                                    <p:set>
                                      <p:cBhvr>
                                        <p:cTn id="145" dur="1" fill="hold">
                                          <p:stCondLst>
                                            <p:cond delay="499"/>
                                          </p:stCondLst>
                                        </p:cTn>
                                        <p:tgtEl>
                                          <p:spTgt spid="58491"/>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8461"/>
                                        </p:tgtEl>
                                      </p:cBhvr>
                                    </p:animEffect>
                                    <p:set>
                                      <p:cBhvr>
                                        <p:cTn id="148" dur="1" fill="hold">
                                          <p:stCondLst>
                                            <p:cond delay="499"/>
                                          </p:stCondLst>
                                        </p:cTn>
                                        <p:tgtEl>
                                          <p:spTgt spid="58461"/>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8494"/>
                                        </p:tgtEl>
                                        <p:attrNameLst>
                                          <p:attrName>style.visibility</p:attrName>
                                        </p:attrNameLst>
                                      </p:cBhvr>
                                      <p:to>
                                        <p:strVal val="visible"/>
                                      </p:to>
                                    </p:set>
                                    <p:animEffect transition="in" filter="slide(fromTop)">
                                      <p:cBhvr>
                                        <p:cTn id="151" dur="500"/>
                                        <p:tgtEl>
                                          <p:spTgt spid="58494"/>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8497"/>
                                        </p:tgtEl>
                                        <p:attrNameLst>
                                          <p:attrName>style.visibility</p:attrName>
                                        </p:attrNameLst>
                                      </p:cBhvr>
                                      <p:to>
                                        <p:strVal val="visible"/>
                                      </p:to>
                                    </p:set>
                                    <p:animEffect transition="in" filter="slide(fromTop)">
                                      <p:cBhvr>
                                        <p:cTn id="154" dur="500"/>
                                        <p:tgtEl>
                                          <p:spTgt spid="58497"/>
                                        </p:tgtEl>
                                      </p:cBhvr>
                                    </p:animEffect>
                                  </p:childTnLst>
                                </p:cTn>
                              </p:par>
                              <p:par>
                                <p:cTn id="155" presetID="12" presetClass="exit" presetSubtype="4" fill="hold" nodeType="withEffect">
                                  <p:stCondLst>
                                    <p:cond delay="21000"/>
                                  </p:stCondLst>
                                  <p:childTnLst>
                                    <p:animEffect transition="out" filter="slide(fromBottom)">
                                      <p:cBhvr>
                                        <p:cTn id="156" dur="500"/>
                                        <p:tgtEl>
                                          <p:spTgt spid="58497"/>
                                        </p:tgtEl>
                                      </p:cBhvr>
                                    </p:animEffect>
                                    <p:set>
                                      <p:cBhvr>
                                        <p:cTn id="157" dur="1" fill="hold">
                                          <p:stCondLst>
                                            <p:cond delay="499"/>
                                          </p:stCondLst>
                                        </p:cTn>
                                        <p:tgtEl>
                                          <p:spTgt spid="58497"/>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8500"/>
                                        </p:tgtEl>
                                        <p:attrNameLst>
                                          <p:attrName>style.visibility</p:attrName>
                                        </p:attrNameLst>
                                      </p:cBhvr>
                                      <p:to>
                                        <p:strVal val="visible"/>
                                      </p:to>
                                    </p:set>
                                    <p:animEffect transition="in" filter="slide(fromTop)">
                                      <p:cBhvr>
                                        <p:cTn id="160" dur="500"/>
                                        <p:tgtEl>
                                          <p:spTgt spid="58500"/>
                                        </p:tgtEl>
                                      </p:cBhvr>
                                    </p:animEffect>
                                  </p:childTnLst>
                                </p:cTn>
                              </p:par>
                              <p:par>
                                <p:cTn id="161" presetID="12" presetClass="exit" presetSubtype="4" fill="hold" nodeType="withEffect">
                                  <p:stCondLst>
                                    <p:cond delay="22000"/>
                                  </p:stCondLst>
                                  <p:childTnLst>
                                    <p:animEffect transition="out" filter="slide(fromBottom)">
                                      <p:cBhvr>
                                        <p:cTn id="162" dur="500"/>
                                        <p:tgtEl>
                                          <p:spTgt spid="58500"/>
                                        </p:tgtEl>
                                      </p:cBhvr>
                                    </p:animEffect>
                                    <p:set>
                                      <p:cBhvr>
                                        <p:cTn id="163" dur="1" fill="hold">
                                          <p:stCondLst>
                                            <p:cond delay="499"/>
                                          </p:stCondLst>
                                        </p:cTn>
                                        <p:tgtEl>
                                          <p:spTgt spid="58500"/>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8503"/>
                                        </p:tgtEl>
                                        <p:attrNameLst>
                                          <p:attrName>style.visibility</p:attrName>
                                        </p:attrNameLst>
                                      </p:cBhvr>
                                      <p:to>
                                        <p:strVal val="visible"/>
                                      </p:to>
                                    </p:set>
                                    <p:animEffect transition="in" filter="slide(fromTop)">
                                      <p:cBhvr>
                                        <p:cTn id="166" dur="500"/>
                                        <p:tgtEl>
                                          <p:spTgt spid="58503"/>
                                        </p:tgtEl>
                                      </p:cBhvr>
                                    </p:animEffect>
                                  </p:childTnLst>
                                </p:cTn>
                              </p:par>
                              <p:par>
                                <p:cTn id="167" presetID="12" presetClass="exit" presetSubtype="4" fill="hold" nodeType="withEffect">
                                  <p:stCondLst>
                                    <p:cond delay="23000"/>
                                  </p:stCondLst>
                                  <p:childTnLst>
                                    <p:animEffect transition="out" filter="slide(fromBottom)">
                                      <p:cBhvr>
                                        <p:cTn id="168" dur="500"/>
                                        <p:tgtEl>
                                          <p:spTgt spid="58503"/>
                                        </p:tgtEl>
                                      </p:cBhvr>
                                    </p:animEffect>
                                    <p:set>
                                      <p:cBhvr>
                                        <p:cTn id="169" dur="1" fill="hold">
                                          <p:stCondLst>
                                            <p:cond delay="499"/>
                                          </p:stCondLst>
                                        </p:cTn>
                                        <p:tgtEl>
                                          <p:spTgt spid="58503"/>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8506"/>
                                        </p:tgtEl>
                                        <p:attrNameLst>
                                          <p:attrName>style.visibility</p:attrName>
                                        </p:attrNameLst>
                                      </p:cBhvr>
                                      <p:to>
                                        <p:strVal val="visible"/>
                                      </p:to>
                                    </p:set>
                                    <p:animEffect transition="in" filter="slide(fromTop)">
                                      <p:cBhvr>
                                        <p:cTn id="172" dur="500"/>
                                        <p:tgtEl>
                                          <p:spTgt spid="58506"/>
                                        </p:tgtEl>
                                      </p:cBhvr>
                                    </p:animEffect>
                                  </p:childTnLst>
                                </p:cTn>
                              </p:par>
                              <p:par>
                                <p:cTn id="173" presetID="12" presetClass="exit" presetSubtype="4" fill="hold" nodeType="withEffect">
                                  <p:stCondLst>
                                    <p:cond delay="24000"/>
                                  </p:stCondLst>
                                  <p:childTnLst>
                                    <p:animEffect transition="out" filter="slide(fromBottom)">
                                      <p:cBhvr>
                                        <p:cTn id="174" dur="500"/>
                                        <p:tgtEl>
                                          <p:spTgt spid="58506"/>
                                        </p:tgtEl>
                                      </p:cBhvr>
                                    </p:animEffect>
                                    <p:set>
                                      <p:cBhvr>
                                        <p:cTn id="175" dur="1" fill="hold">
                                          <p:stCondLst>
                                            <p:cond delay="499"/>
                                          </p:stCondLst>
                                        </p:cTn>
                                        <p:tgtEl>
                                          <p:spTgt spid="58506"/>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8509"/>
                                        </p:tgtEl>
                                        <p:attrNameLst>
                                          <p:attrName>style.visibility</p:attrName>
                                        </p:attrNameLst>
                                      </p:cBhvr>
                                      <p:to>
                                        <p:strVal val="visible"/>
                                      </p:to>
                                    </p:set>
                                    <p:animEffect transition="in" filter="slide(fromTop)">
                                      <p:cBhvr>
                                        <p:cTn id="178" dur="500"/>
                                        <p:tgtEl>
                                          <p:spTgt spid="58509"/>
                                        </p:tgtEl>
                                      </p:cBhvr>
                                    </p:animEffect>
                                  </p:childTnLst>
                                </p:cTn>
                              </p:par>
                              <p:par>
                                <p:cTn id="179" presetID="12" presetClass="exit" presetSubtype="4" fill="hold" nodeType="withEffect">
                                  <p:stCondLst>
                                    <p:cond delay="25000"/>
                                  </p:stCondLst>
                                  <p:childTnLst>
                                    <p:animEffect transition="out" filter="slide(fromBottom)">
                                      <p:cBhvr>
                                        <p:cTn id="180" dur="500"/>
                                        <p:tgtEl>
                                          <p:spTgt spid="58509"/>
                                        </p:tgtEl>
                                      </p:cBhvr>
                                    </p:animEffect>
                                    <p:set>
                                      <p:cBhvr>
                                        <p:cTn id="181" dur="1" fill="hold">
                                          <p:stCondLst>
                                            <p:cond delay="499"/>
                                          </p:stCondLst>
                                        </p:cTn>
                                        <p:tgtEl>
                                          <p:spTgt spid="58509"/>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8512"/>
                                        </p:tgtEl>
                                        <p:attrNameLst>
                                          <p:attrName>style.visibility</p:attrName>
                                        </p:attrNameLst>
                                      </p:cBhvr>
                                      <p:to>
                                        <p:strVal val="visible"/>
                                      </p:to>
                                    </p:set>
                                    <p:animEffect transition="in" filter="slide(fromTop)">
                                      <p:cBhvr>
                                        <p:cTn id="184" dur="500"/>
                                        <p:tgtEl>
                                          <p:spTgt spid="58512"/>
                                        </p:tgtEl>
                                      </p:cBhvr>
                                    </p:animEffect>
                                  </p:childTnLst>
                                </p:cTn>
                              </p:par>
                              <p:par>
                                <p:cTn id="185" presetID="12" presetClass="exit" presetSubtype="4" fill="hold" nodeType="withEffect">
                                  <p:stCondLst>
                                    <p:cond delay="26000"/>
                                  </p:stCondLst>
                                  <p:childTnLst>
                                    <p:animEffect transition="out" filter="slide(fromBottom)">
                                      <p:cBhvr>
                                        <p:cTn id="186" dur="500"/>
                                        <p:tgtEl>
                                          <p:spTgt spid="58512"/>
                                        </p:tgtEl>
                                      </p:cBhvr>
                                    </p:animEffect>
                                    <p:set>
                                      <p:cBhvr>
                                        <p:cTn id="187" dur="1" fill="hold">
                                          <p:stCondLst>
                                            <p:cond delay="499"/>
                                          </p:stCondLst>
                                        </p:cTn>
                                        <p:tgtEl>
                                          <p:spTgt spid="58512"/>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8515"/>
                                        </p:tgtEl>
                                        <p:attrNameLst>
                                          <p:attrName>style.visibility</p:attrName>
                                        </p:attrNameLst>
                                      </p:cBhvr>
                                      <p:to>
                                        <p:strVal val="visible"/>
                                      </p:to>
                                    </p:set>
                                    <p:animEffect transition="in" filter="slide(fromTop)">
                                      <p:cBhvr>
                                        <p:cTn id="190" dur="500"/>
                                        <p:tgtEl>
                                          <p:spTgt spid="58515"/>
                                        </p:tgtEl>
                                      </p:cBhvr>
                                    </p:animEffect>
                                  </p:childTnLst>
                                </p:cTn>
                              </p:par>
                              <p:par>
                                <p:cTn id="191" presetID="12" presetClass="exit" presetSubtype="4" fill="hold" nodeType="withEffect">
                                  <p:stCondLst>
                                    <p:cond delay="27000"/>
                                  </p:stCondLst>
                                  <p:childTnLst>
                                    <p:animEffect transition="out" filter="slide(fromBottom)">
                                      <p:cBhvr>
                                        <p:cTn id="192" dur="500"/>
                                        <p:tgtEl>
                                          <p:spTgt spid="58515"/>
                                        </p:tgtEl>
                                      </p:cBhvr>
                                    </p:animEffect>
                                    <p:set>
                                      <p:cBhvr>
                                        <p:cTn id="193" dur="1" fill="hold">
                                          <p:stCondLst>
                                            <p:cond delay="499"/>
                                          </p:stCondLst>
                                        </p:cTn>
                                        <p:tgtEl>
                                          <p:spTgt spid="58515"/>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8518"/>
                                        </p:tgtEl>
                                        <p:attrNameLst>
                                          <p:attrName>style.visibility</p:attrName>
                                        </p:attrNameLst>
                                      </p:cBhvr>
                                      <p:to>
                                        <p:strVal val="visible"/>
                                      </p:to>
                                    </p:set>
                                    <p:animEffect transition="in" filter="slide(fromTop)">
                                      <p:cBhvr>
                                        <p:cTn id="196" dur="500"/>
                                        <p:tgtEl>
                                          <p:spTgt spid="58518"/>
                                        </p:tgtEl>
                                      </p:cBhvr>
                                    </p:animEffect>
                                  </p:childTnLst>
                                </p:cTn>
                              </p:par>
                              <p:par>
                                <p:cTn id="197" presetID="12" presetClass="exit" presetSubtype="4" fill="hold" nodeType="withEffect">
                                  <p:stCondLst>
                                    <p:cond delay="28000"/>
                                  </p:stCondLst>
                                  <p:childTnLst>
                                    <p:animEffect transition="out" filter="slide(fromBottom)">
                                      <p:cBhvr>
                                        <p:cTn id="198" dur="500"/>
                                        <p:tgtEl>
                                          <p:spTgt spid="58518"/>
                                        </p:tgtEl>
                                      </p:cBhvr>
                                    </p:animEffect>
                                    <p:set>
                                      <p:cBhvr>
                                        <p:cTn id="199" dur="1" fill="hold">
                                          <p:stCondLst>
                                            <p:cond delay="499"/>
                                          </p:stCondLst>
                                        </p:cTn>
                                        <p:tgtEl>
                                          <p:spTgt spid="58518"/>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8521"/>
                                        </p:tgtEl>
                                        <p:attrNameLst>
                                          <p:attrName>style.visibility</p:attrName>
                                        </p:attrNameLst>
                                      </p:cBhvr>
                                      <p:to>
                                        <p:strVal val="visible"/>
                                      </p:to>
                                    </p:set>
                                    <p:animEffect transition="in" filter="slide(fromTop)">
                                      <p:cBhvr>
                                        <p:cTn id="202" dur="500"/>
                                        <p:tgtEl>
                                          <p:spTgt spid="58521"/>
                                        </p:tgtEl>
                                      </p:cBhvr>
                                    </p:animEffect>
                                  </p:childTnLst>
                                </p:cTn>
                              </p:par>
                              <p:par>
                                <p:cTn id="203" presetID="12" presetClass="exit" presetSubtype="4" fill="hold" nodeType="withEffect">
                                  <p:stCondLst>
                                    <p:cond delay="29000"/>
                                  </p:stCondLst>
                                  <p:childTnLst>
                                    <p:animEffect transition="out" filter="slide(fromBottom)">
                                      <p:cBhvr>
                                        <p:cTn id="204" dur="500"/>
                                        <p:tgtEl>
                                          <p:spTgt spid="58521"/>
                                        </p:tgtEl>
                                      </p:cBhvr>
                                    </p:animEffect>
                                    <p:set>
                                      <p:cBhvr>
                                        <p:cTn id="205" dur="1" fill="hold">
                                          <p:stCondLst>
                                            <p:cond delay="499"/>
                                          </p:stCondLst>
                                        </p:cTn>
                                        <p:tgtEl>
                                          <p:spTgt spid="58521"/>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8524"/>
                                        </p:tgtEl>
                                        <p:attrNameLst>
                                          <p:attrName>style.visibility</p:attrName>
                                        </p:attrNameLst>
                                      </p:cBhvr>
                                      <p:to>
                                        <p:strVal val="visible"/>
                                      </p:to>
                                    </p:set>
                                    <p:animEffect transition="in" filter="slide(fromTop)">
                                      <p:cBhvr>
                                        <p:cTn id="208" dur="500"/>
                                        <p:tgtEl>
                                          <p:spTgt spid="58524"/>
                                        </p:tgtEl>
                                      </p:cBhvr>
                                    </p:animEffect>
                                  </p:childTnLst>
                                </p:cTn>
                              </p:par>
                              <p:par>
                                <p:cTn id="209" presetID="12" presetClass="exit" presetSubtype="4" fill="hold" nodeType="withEffect">
                                  <p:stCondLst>
                                    <p:cond delay="30000"/>
                                  </p:stCondLst>
                                  <p:childTnLst>
                                    <p:animEffect transition="out" filter="slide(fromBottom)">
                                      <p:cBhvr>
                                        <p:cTn id="210" dur="500"/>
                                        <p:tgtEl>
                                          <p:spTgt spid="58494"/>
                                        </p:tgtEl>
                                      </p:cBhvr>
                                    </p:animEffect>
                                    <p:set>
                                      <p:cBhvr>
                                        <p:cTn id="211" dur="1" fill="hold">
                                          <p:stCondLst>
                                            <p:cond delay="499"/>
                                          </p:stCondLst>
                                        </p:cTn>
                                        <p:tgtEl>
                                          <p:spTgt spid="58494"/>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8527"/>
                                        </p:tgtEl>
                                        <p:attrNameLst>
                                          <p:attrName>style.visibility</p:attrName>
                                        </p:attrNameLst>
                                      </p:cBhvr>
                                      <p:to>
                                        <p:strVal val="visible"/>
                                      </p:to>
                                    </p:set>
                                    <p:animEffect transition="in" filter="slide(fromTop)">
                                      <p:cBhvr>
                                        <p:cTn id="214" dur="500"/>
                                        <p:tgtEl>
                                          <p:spTgt spid="58527"/>
                                        </p:tgtEl>
                                      </p:cBhvr>
                                    </p:animEffect>
                                  </p:childTnLst>
                                </p:cTn>
                              </p:par>
                              <p:par>
                                <p:cTn id="215" presetID="12" presetClass="exit" presetSubtype="4" fill="hold" nodeType="withEffect">
                                  <p:stCondLst>
                                    <p:cond delay="30000"/>
                                  </p:stCondLst>
                                  <p:childTnLst>
                                    <p:animEffect transition="out" filter="slide(fromBottom)">
                                      <p:cBhvr>
                                        <p:cTn id="216" dur="500"/>
                                        <p:tgtEl>
                                          <p:spTgt spid="58524"/>
                                        </p:tgtEl>
                                      </p:cBhvr>
                                    </p:animEffect>
                                    <p:set>
                                      <p:cBhvr>
                                        <p:cTn id="217" dur="1" fill="hold">
                                          <p:stCondLst>
                                            <p:cond delay="499"/>
                                          </p:stCondLst>
                                        </p:cTn>
                                        <p:tgtEl>
                                          <p:spTgt spid="58524"/>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8557"/>
                                        </p:tgtEl>
                                        <p:attrNameLst>
                                          <p:attrName>style.visibility</p:attrName>
                                        </p:attrNameLst>
                                      </p:cBhvr>
                                      <p:to>
                                        <p:strVal val="visible"/>
                                      </p:to>
                                    </p:set>
                                    <p:animEffect transition="in" filter="slide(fromTop)">
                                      <p:cBhvr>
                                        <p:cTn id="220" dur="500"/>
                                        <p:tgtEl>
                                          <p:spTgt spid="58557"/>
                                        </p:tgtEl>
                                      </p:cBhvr>
                                    </p:animEffect>
                                  </p:childTnLst>
                                </p:cTn>
                              </p:par>
                              <p:par>
                                <p:cTn id="221" presetID="12" presetClass="exit" presetSubtype="4" fill="hold" nodeType="withEffect">
                                  <p:stCondLst>
                                    <p:cond delay="31000"/>
                                  </p:stCondLst>
                                  <p:childTnLst>
                                    <p:animEffect transition="out" filter="slide(fromBottom)">
                                      <p:cBhvr>
                                        <p:cTn id="222" dur="500"/>
                                        <p:tgtEl>
                                          <p:spTgt spid="58527"/>
                                        </p:tgtEl>
                                      </p:cBhvr>
                                    </p:animEffect>
                                    <p:set>
                                      <p:cBhvr>
                                        <p:cTn id="223" dur="1" fill="hold">
                                          <p:stCondLst>
                                            <p:cond delay="499"/>
                                          </p:stCondLst>
                                        </p:cTn>
                                        <p:tgtEl>
                                          <p:spTgt spid="58527"/>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8530"/>
                                        </p:tgtEl>
                                        <p:attrNameLst>
                                          <p:attrName>style.visibility</p:attrName>
                                        </p:attrNameLst>
                                      </p:cBhvr>
                                      <p:to>
                                        <p:strVal val="visible"/>
                                      </p:to>
                                    </p:set>
                                    <p:animEffect transition="in" filter="slide(fromTop)">
                                      <p:cBhvr>
                                        <p:cTn id="226" dur="500"/>
                                        <p:tgtEl>
                                          <p:spTgt spid="58530"/>
                                        </p:tgtEl>
                                      </p:cBhvr>
                                    </p:animEffect>
                                  </p:childTnLst>
                                </p:cTn>
                              </p:par>
                              <p:par>
                                <p:cTn id="227" presetID="12" presetClass="exit" presetSubtype="4" fill="hold" nodeType="withEffect">
                                  <p:stCondLst>
                                    <p:cond delay="32000"/>
                                  </p:stCondLst>
                                  <p:childTnLst>
                                    <p:animEffect transition="out" filter="slide(fromBottom)">
                                      <p:cBhvr>
                                        <p:cTn id="228" dur="500"/>
                                        <p:tgtEl>
                                          <p:spTgt spid="58530"/>
                                        </p:tgtEl>
                                      </p:cBhvr>
                                    </p:animEffect>
                                    <p:set>
                                      <p:cBhvr>
                                        <p:cTn id="229" dur="1" fill="hold">
                                          <p:stCondLst>
                                            <p:cond delay="499"/>
                                          </p:stCondLst>
                                        </p:cTn>
                                        <p:tgtEl>
                                          <p:spTgt spid="58530"/>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8533"/>
                                        </p:tgtEl>
                                        <p:attrNameLst>
                                          <p:attrName>style.visibility</p:attrName>
                                        </p:attrNameLst>
                                      </p:cBhvr>
                                      <p:to>
                                        <p:strVal val="visible"/>
                                      </p:to>
                                    </p:set>
                                    <p:animEffect transition="in" filter="slide(fromTop)">
                                      <p:cBhvr>
                                        <p:cTn id="232" dur="500"/>
                                        <p:tgtEl>
                                          <p:spTgt spid="58533"/>
                                        </p:tgtEl>
                                      </p:cBhvr>
                                    </p:animEffect>
                                  </p:childTnLst>
                                </p:cTn>
                              </p:par>
                              <p:par>
                                <p:cTn id="233" presetID="12" presetClass="exit" presetSubtype="4" fill="hold" nodeType="withEffect">
                                  <p:stCondLst>
                                    <p:cond delay="33000"/>
                                  </p:stCondLst>
                                  <p:childTnLst>
                                    <p:animEffect transition="out" filter="slide(fromBottom)">
                                      <p:cBhvr>
                                        <p:cTn id="234" dur="500"/>
                                        <p:tgtEl>
                                          <p:spTgt spid="58533"/>
                                        </p:tgtEl>
                                      </p:cBhvr>
                                    </p:animEffect>
                                    <p:set>
                                      <p:cBhvr>
                                        <p:cTn id="235" dur="1" fill="hold">
                                          <p:stCondLst>
                                            <p:cond delay="499"/>
                                          </p:stCondLst>
                                        </p:cTn>
                                        <p:tgtEl>
                                          <p:spTgt spid="58533"/>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8536"/>
                                        </p:tgtEl>
                                        <p:attrNameLst>
                                          <p:attrName>style.visibility</p:attrName>
                                        </p:attrNameLst>
                                      </p:cBhvr>
                                      <p:to>
                                        <p:strVal val="visible"/>
                                      </p:to>
                                    </p:set>
                                    <p:animEffect transition="in" filter="slide(fromTop)">
                                      <p:cBhvr>
                                        <p:cTn id="238" dur="500"/>
                                        <p:tgtEl>
                                          <p:spTgt spid="58536"/>
                                        </p:tgtEl>
                                      </p:cBhvr>
                                    </p:animEffect>
                                  </p:childTnLst>
                                </p:cTn>
                              </p:par>
                              <p:par>
                                <p:cTn id="239" presetID="12" presetClass="exit" presetSubtype="4" fill="hold" nodeType="withEffect">
                                  <p:stCondLst>
                                    <p:cond delay="34000"/>
                                  </p:stCondLst>
                                  <p:childTnLst>
                                    <p:animEffect transition="out" filter="slide(fromBottom)">
                                      <p:cBhvr>
                                        <p:cTn id="240" dur="500"/>
                                        <p:tgtEl>
                                          <p:spTgt spid="58536"/>
                                        </p:tgtEl>
                                      </p:cBhvr>
                                    </p:animEffect>
                                    <p:set>
                                      <p:cBhvr>
                                        <p:cTn id="241" dur="1" fill="hold">
                                          <p:stCondLst>
                                            <p:cond delay="499"/>
                                          </p:stCondLst>
                                        </p:cTn>
                                        <p:tgtEl>
                                          <p:spTgt spid="58536"/>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8539"/>
                                        </p:tgtEl>
                                        <p:attrNameLst>
                                          <p:attrName>style.visibility</p:attrName>
                                        </p:attrNameLst>
                                      </p:cBhvr>
                                      <p:to>
                                        <p:strVal val="visible"/>
                                      </p:to>
                                    </p:set>
                                    <p:animEffect transition="in" filter="slide(fromTop)">
                                      <p:cBhvr>
                                        <p:cTn id="244" dur="500"/>
                                        <p:tgtEl>
                                          <p:spTgt spid="58539"/>
                                        </p:tgtEl>
                                      </p:cBhvr>
                                    </p:animEffect>
                                  </p:childTnLst>
                                </p:cTn>
                              </p:par>
                              <p:par>
                                <p:cTn id="245" presetID="12" presetClass="exit" presetSubtype="4" fill="hold" nodeType="withEffect">
                                  <p:stCondLst>
                                    <p:cond delay="35000"/>
                                  </p:stCondLst>
                                  <p:childTnLst>
                                    <p:animEffect transition="out" filter="slide(fromBottom)">
                                      <p:cBhvr>
                                        <p:cTn id="246" dur="500"/>
                                        <p:tgtEl>
                                          <p:spTgt spid="58539"/>
                                        </p:tgtEl>
                                      </p:cBhvr>
                                    </p:animEffect>
                                    <p:set>
                                      <p:cBhvr>
                                        <p:cTn id="247" dur="1" fill="hold">
                                          <p:stCondLst>
                                            <p:cond delay="499"/>
                                          </p:stCondLst>
                                        </p:cTn>
                                        <p:tgtEl>
                                          <p:spTgt spid="58539"/>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8542"/>
                                        </p:tgtEl>
                                        <p:attrNameLst>
                                          <p:attrName>style.visibility</p:attrName>
                                        </p:attrNameLst>
                                      </p:cBhvr>
                                      <p:to>
                                        <p:strVal val="visible"/>
                                      </p:to>
                                    </p:set>
                                    <p:animEffect transition="in" filter="slide(fromTop)">
                                      <p:cBhvr>
                                        <p:cTn id="250" dur="500"/>
                                        <p:tgtEl>
                                          <p:spTgt spid="58542"/>
                                        </p:tgtEl>
                                      </p:cBhvr>
                                    </p:animEffect>
                                  </p:childTnLst>
                                </p:cTn>
                              </p:par>
                              <p:par>
                                <p:cTn id="251" presetID="12" presetClass="exit" presetSubtype="4" fill="hold" nodeType="withEffect">
                                  <p:stCondLst>
                                    <p:cond delay="36000"/>
                                  </p:stCondLst>
                                  <p:childTnLst>
                                    <p:animEffect transition="out" filter="slide(fromBottom)">
                                      <p:cBhvr>
                                        <p:cTn id="252" dur="500"/>
                                        <p:tgtEl>
                                          <p:spTgt spid="58542"/>
                                        </p:tgtEl>
                                      </p:cBhvr>
                                    </p:animEffect>
                                    <p:set>
                                      <p:cBhvr>
                                        <p:cTn id="253" dur="1" fill="hold">
                                          <p:stCondLst>
                                            <p:cond delay="499"/>
                                          </p:stCondLst>
                                        </p:cTn>
                                        <p:tgtEl>
                                          <p:spTgt spid="58542"/>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8545"/>
                                        </p:tgtEl>
                                        <p:attrNameLst>
                                          <p:attrName>style.visibility</p:attrName>
                                        </p:attrNameLst>
                                      </p:cBhvr>
                                      <p:to>
                                        <p:strVal val="visible"/>
                                      </p:to>
                                    </p:set>
                                    <p:animEffect transition="in" filter="slide(fromTop)">
                                      <p:cBhvr>
                                        <p:cTn id="256" dur="500"/>
                                        <p:tgtEl>
                                          <p:spTgt spid="58545"/>
                                        </p:tgtEl>
                                      </p:cBhvr>
                                    </p:animEffect>
                                  </p:childTnLst>
                                </p:cTn>
                              </p:par>
                              <p:par>
                                <p:cTn id="257" presetID="12" presetClass="exit" presetSubtype="4" fill="hold" nodeType="withEffect">
                                  <p:stCondLst>
                                    <p:cond delay="37000"/>
                                  </p:stCondLst>
                                  <p:childTnLst>
                                    <p:animEffect transition="out" filter="slide(fromBottom)">
                                      <p:cBhvr>
                                        <p:cTn id="258" dur="500"/>
                                        <p:tgtEl>
                                          <p:spTgt spid="58545"/>
                                        </p:tgtEl>
                                      </p:cBhvr>
                                    </p:animEffect>
                                    <p:set>
                                      <p:cBhvr>
                                        <p:cTn id="259" dur="1" fill="hold">
                                          <p:stCondLst>
                                            <p:cond delay="499"/>
                                          </p:stCondLst>
                                        </p:cTn>
                                        <p:tgtEl>
                                          <p:spTgt spid="58545"/>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8548"/>
                                        </p:tgtEl>
                                        <p:attrNameLst>
                                          <p:attrName>style.visibility</p:attrName>
                                        </p:attrNameLst>
                                      </p:cBhvr>
                                      <p:to>
                                        <p:strVal val="visible"/>
                                      </p:to>
                                    </p:set>
                                    <p:animEffect transition="in" filter="slide(fromTop)">
                                      <p:cBhvr>
                                        <p:cTn id="262" dur="500"/>
                                        <p:tgtEl>
                                          <p:spTgt spid="58548"/>
                                        </p:tgtEl>
                                      </p:cBhvr>
                                    </p:animEffect>
                                  </p:childTnLst>
                                </p:cTn>
                              </p:par>
                              <p:par>
                                <p:cTn id="263" presetID="12" presetClass="exit" presetSubtype="4" fill="hold" nodeType="withEffect">
                                  <p:stCondLst>
                                    <p:cond delay="38000"/>
                                  </p:stCondLst>
                                  <p:childTnLst>
                                    <p:animEffect transition="out" filter="slide(fromBottom)">
                                      <p:cBhvr>
                                        <p:cTn id="264" dur="500"/>
                                        <p:tgtEl>
                                          <p:spTgt spid="58548"/>
                                        </p:tgtEl>
                                      </p:cBhvr>
                                    </p:animEffect>
                                    <p:set>
                                      <p:cBhvr>
                                        <p:cTn id="265" dur="1" fill="hold">
                                          <p:stCondLst>
                                            <p:cond delay="499"/>
                                          </p:stCondLst>
                                        </p:cTn>
                                        <p:tgtEl>
                                          <p:spTgt spid="58548"/>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8551"/>
                                        </p:tgtEl>
                                        <p:attrNameLst>
                                          <p:attrName>style.visibility</p:attrName>
                                        </p:attrNameLst>
                                      </p:cBhvr>
                                      <p:to>
                                        <p:strVal val="visible"/>
                                      </p:to>
                                    </p:set>
                                    <p:animEffect transition="in" filter="slide(fromTop)">
                                      <p:cBhvr>
                                        <p:cTn id="268" dur="500"/>
                                        <p:tgtEl>
                                          <p:spTgt spid="58551"/>
                                        </p:tgtEl>
                                      </p:cBhvr>
                                    </p:animEffect>
                                  </p:childTnLst>
                                </p:cTn>
                              </p:par>
                              <p:par>
                                <p:cTn id="269" presetID="12" presetClass="exit" presetSubtype="4" fill="hold" nodeType="withEffect">
                                  <p:stCondLst>
                                    <p:cond delay="39000"/>
                                  </p:stCondLst>
                                  <p:childTnLst>
                                    <p:animEffect transition="out" filter="slide(fromBottom)">
                                      <p:cBhvr>
                                        <p:cTn id="270" dur="500"/>
                                        <p:tgtEl>
                                          <p:spTgt spid="58551"/>
                                        </p:tgtEl>
                                      </p:cBhvr>
                                    </p:animEffect>
                                    <p:set>
                                      <p:cBhvr>
                                        <p:cTn id="271" dur="1" fill="hold">
                                          <p:stCondLst>
                                            <p:cond delay="499"/>
                                          </p:stCondLst>
                                        </p:cTn>
                                        <p:tgtEl>
                                          <p:spTgt spid="58551"/>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8554"/>
                                        </p:tgtEl>
                                        <p:attrNameLst>
                                          <p:attrName>style.visibility</p:attrName>
                                        </p:attrNameLst>
                                      </p:cBhvr>
                                      <p:to>
                                        <p:strVal val="visible"/>
                                      </p:to>
                                    </p:set>
                                    <p:animEffect transition="in" filter="slide(fromTop)">
                                      <p:cBhvr>
                                        <p:cTn id="274" dur="500"/>
                                        <p:tgtEl>
                                          <p:spTgt spid="58554"/>
                                        </p:tgtEl>
                                      </p:cBhvr>
                                    </p:animEffect>
                                  </p:childTnLst>
                                </p:cTn>
                              </p:par>
                              <p:par>
                                <p:cTn id="275" presetID="12" presetClass="exit" presetSubtype="4" fill="hold" nodeType="withEffect">
                                  <p:stCondLst>
                                    <p:cond delay="40000"/>
                                  </p:stCondLst>
                                  <p:childTnLst>
                                    <p:animEffect transition="out" filter="slide(fromBottom)">
                                      <p:cBhvr>
                                        <p:cTn id="276" dur="500"/>
                                        <p:tgtEl>
                                          <p:spTgt spid="58554"/>
                                        </p:tgtEl>
                                      </p:cBhvr>
                                    </p:animEffect>
                                    <p:set>
                                      <p:cBhvr>
                                        <p:cTn id="277" dur="1" fill="hold">
                                          <p:stCondLst>
                                            <p:cond delay="499"/>
                                          </p:stCondLst>
                                        </p:cTn>
                                        <p:tgtEl>
                                          <p:spTgt spid="58554"/>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8560"/>
                                        </p:tgtEl>
                                        <p:attrNameLst>
                                          <p:attrName>style.visibility</p:attrName>
                                        </p:attrNameLst>
                                      </p:cBhvr>
                                      <p:to>
                                        <p:strVal val="visible"/>
                                      </p:to>
                                    </p:set>
                                    <p:animEffect transition="in" filter="slide(fromTop)">
                                      <p:cBhvr>
                                        <p:cTn id="280" dur="500"/>
                                        <p:tgtEl>
                                          <p:spTgt spid="58560"/>
                                        </p:tgtEl>
                                      </p:cBhvr>
                                    </p:animEffect>
                                  </p:childTnLst>
                                </p:cTn>
                              </p:par>
                              <p:par>
                                <p:cTn id="281" presetID="12" presetClass="exit" presetSubtype="4" fill="hold" nodeType="withEffect">
                                  <p:stCondLst>
                                    <p:cond delay="40000"/>
                                  </p:stCondLst>
                                  <p:childTnLst>
                                    <p:animEffect transition="out" filter="slide(fromBottom)">
                                      <p:cBhvr>
                                        <p:cTn id="282" dur="500"/>
                                        <p:tgtEl>
                                          <p:spTgt spid="58557"/>
                                        </p:tgtEl>
                                      </p:cBhvr>
                                    </p:animEffect>
                                    <p:set>
                                      <p:cBhvr>
                                        <p:cTn id="283" dur="1" fill="hold">
                                          <p:stCondLst>
                                            <p:cond delay="499"/>
                                          </p:stCondLst>
                                        </p:cTn>
                                        <p:tgtEl>
                                          <p:spTgt spid="58557"/>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8563"/>
                                        </p:tgtEl>
                                        <p:attrNameLst>
                                          <p:attrName>style.visibility</p:attrName>
                                        </p:attrNameLst>
                                      </p:cBhvr>
                                      <p:to>
                                        <p:strVal val="visible"/>
                                      </p:to>
                                    </p:set>
                                    <p:animEffect transition="in" filter="slide(fromTop)">
                                      <p:cBhvr>
                                        <p:cTn id="286" dur="500"/>
                                        <p:tgtEl>
                                          <p:spTgt spid="58563"/>
                                        </p:tgtEl>
                                      </p:cBhvr>
                                    </p:animEffect>
                                  </p:childTnLst>
                                </p:cTn>
                              </p:par>
                              <p:par>
                                <p:cTn id="287" presetID="12" presetClass="exit" presetSubtype="4" fill="hold" nodeType="withEffect">
                                  <p:stCondLst>
                                    <p:cond delay="41000"/>
                                  </p:stCondLst>
                                  <p:childTnLst>
                                    <p:animEffect transition="out" filter="slide(fromBottom)">
                                      <p:cBhvr>
                                        <p:cTn id="288" dur="500"/>
                                        <p:tgtEl>
                                          <p:spTgt spid="58563"/>
                                        </p:tgtEl>
                                      </p:cBhvr>
                                    </p:animEffect>
                                    <p:set>
                                      <p:cBhvr>
                                        <p:cTn id="289" dur="1" fill="hold">
                                          <p:stCondLst>
                                            <p:cond delay="499"/>
                                          </p:stCondLst>
                                        </p:cTn>
                                        <p:tgtEl>
                                          <p:spTgt spid="58563"/>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8566"/>
                                        </p:tgtEl>
                                        <p:attrNameLst>
                                          <p:attrName>style.visibility</p:attrName>
                                        </p:attrNameLst>
                                      </p:cBhvr>
                                      <p:to>
                                        <p:strVal val="visible"/>
                                      </p:to>
                                    </p:set>
                                    <p:animEffect transition="in" filter="slide(fromTop)">
                                      <p:cBhvr>
                                        <p:cTn id="292" dur="500"/>
                                        <p:tgtEl>
                                          <p:spTgt spid="58566"/>
                                        </p:tgtEl>
                                      </p:cBhvr>
                                    </p:animEffect>
                                  </p:childTnLst>
                                </p:cTn>
                              </p:par>
                              <p:par>
                                <p:cTn id="293" presetID="12" presetClass="exit" presetSubtype="4" fill="hold" nodeType="withEffect">
                                  <p:stCondLst>
                                    <p:cond delay="42000"/>
                                  </p:stCondLst>
                                  <p:childTnLst>
                                    <p:animEffect transition="out" filter="slide(fromBottom)">
                                      <p:cBhvr>
                                        <p:cTn id="294" dur="500"/>
                                        <p:tgtEl>
                                          <p:spTgt spid="58566"/>
                                        </p:tgtEl>
                                      </p:cBhvr>
                                    </p:animEffect>
                                    <p:set>
                                      <p:cBhvr>
                                        <p:cTn id="295" dur="1" fill="hold">
                                          <p:stCondLst>
                                            <p:cond delay="499"/>
                                          </p:stCondLst>
                                        </p:cTn>
                                        <p:tgtEl>
                                          <p:spTgt spid="58566"/>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8569"/>
                                        </p:tgtEl>
                                        <p:attrNameLst>
                                          <p:attrName>style.visibility</p:attrName>
                                        </p:attrNameLst>
                                      </p:cBhvr>
                                      <p:to>
                                        <p:strVal val="visible"/>
                                      </p:to>
                                    </p:set>
                                    <p:animEffect transition="in" filter="slide(fromTop)">
                                      <p:cBhvr>
                                        <p:cTn id="298" dur="500"/>
                                        <p:tgtEl>
                                          <p:spTgt spid="58569"/>
                                        </p:tgtEl>
                                      </p:cBhvr>
                                    </p:animEffect>
                                  </p:childTnLst>
                                </p:cTn>
                              </p:par>
                              <p:par>
                                <p:cTn id="299" presetID="12" presetClass="exit" presetSubtype="4" fill="hold" nodeType="withEffect">
                                  <p:stCondLst>
                                    <p:cond delay="43000"/>
                                  </p:stCondLst>
                                  <p:childTnLst>
                                    <p:animEffect transition="out" filter="slide(fromBottom)">
                                      <p:cBhvr>
                                        <p:cTn id="300" dur="500"/>
                                        <p:tgtEl>
                                          <p:spTgt spid="58569"/>
                                        </p:tgtEl>
                                      </p:cBhvr>
                                    </p:animEffect>
                                    <p:set>
                                      <p:cBhvr>
                                        <p:cTn id="301" dur="1" fill="hold">
                                          <p:stCondLst>
                                            <p:cond delay="499"/>
                                          </p:stCondLst>
                                        </p:cTn>
                                        <p:tgtEl>
                                          <p:spTgt spid="58569"/>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8572"/>
                                        </p:tgtEl>
                                        <p:attrNameLst>
                                          <p:attrName>style.visibility</p:attrName>
                                        </p:attrNameLst>
                                      </p:cBhvr>
                                      <p:to>
                                        <p:strVal val="visible"/>
                                      </p:to>
                                    </p:set>
                                    <p:animEffect transition="in" filter="slide(fromTop)">
                                      <p:cBhvr>
                                        <p:cTn id="304" dur="500"/>
                                        <p:tgtEl>
                                          <p:spTgt spid="58572"/>
                                        </p:tgtEl>
                                      </p:cBhvr>
                                    </p:animEffect>
                                  </p:childTnLst>
                                </p:cTn>
                              </p:par>
                              <p:par>
                                <p:cTn id="305" presetID="12" presetClass="exit" presetSubtype="4" fill="hold" nodeType="withEffect">
                                  <p:stCondLst>
                                    <p:cond delay="44000"/>
                                  </p:stCondLst>
                                  <p:childTnLst>
                                    <p:animEffect transition="out" filter="slide(fromBottom)">
                                      <p:cBhvr>
                                        <p:cTn id="306" dur="500"/>
                                        <p:tgtEl>
                                          <p:spTgt spid="58572"/>
                                        </p:tgtEl>
                                      </p:cBhvr>
                                    </p:animEffect>
                                    <p:set>
                                      <p:cBhvr>
                                        <p:cTn id="307" dur="1" fill="hold">
                                          <p:stCondLst>
                                            <p:cond delay="499"/>
                                          </p:stCondLst>
                                        </p:cTn>
                                        <p:tgtEl>
                                          <p:spTgt spid="58572"/>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8575"/>
                                        </p:tgtEl>
                                        <p:attrNameLst>
                                          <p:attrName>style.visibility</p:attrName>
                                        </p:attrNameLst>
                                      </p:cBhvr>
                                      <p:to>
                                        <p:strVal val="visible"/>
                                      </p:to>
                                    </p:set>
                                    <p:animEffect transition="in" filter="slide(fromTop)">
                                      <p:cBhvr>
                                        <p:cTn id="310" dur="500"/>
                                        <p:tgtEl>
                                          <p:spTgt spid="58575"/>
                                        </p:tgtEl>
                                      </p:cBhvr>
                                    </p:animEffect>
                                  </p:childTnLst>
                                </p:cTn>
                              </p:par>
                              <p:par>
                                <p:cTn id="311" presetID="12" presetClass="exit" presetSubtype="4" fill="hold" nodeType="withEffect">
                                  <p:stCondLst>
                                    <p:cond delay="45000"/>
                                  </p:stCondLst>
                                  <p:childTnLst>
                                    <p:animEffect transition="out" filter="slide(fromBottom)">
                                      <p:cBhvr>
                                        <p:cTn id="312" dur="500"/>
                                        <p:tgtEl>
                                          <p:spTgt spid="58575"/>
                                        </p:tgtEl>
                                      </p:cBhvr>
                                    </p:animEffect>
                                    <p:set>
                                      <p:cBhvr>
                                        <p:cTn id="313" dur="1" fill="hold">
                                          <p:stCondLst>
                                            <p:cond delay="499"/>
                                          </p:stCondLst>
                                        </p:cTn>
                                        <p:tgtEl>
                                          <p:spTgt spid="58575"/>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8578"/>
                                        </p:tgtEl>
                                        <p:attrNameLst>
                                          <p:attrName>style.visibility</p:attrName>
                                        </p:attrNameLst>
                                      </p:cBhvr>
                                      <p:to>
                                        <p:strVal val="visible"/>
                                      </p:to>
                                    </p:set>
                                    <p:animEffect transition="in" filter="slide(fromTop)">
                                      <p:cBhvr>
                                        <p:cTn id="316" dur="500"/>
                                        <p:tgtEl>
                                          <p:spTgt spid="58578"/>
                                        </p:tgtEl>
                                      </p:cBhvr>
                                    </p:animEffect>
                                  </p:childTnLst>
                                </p:cTn>
                              </p:par>
                              <p:par>
                                <p:cTn id="317" presetID="12" presetClass="exit" presetSubtype="4" fill="hold" nodeType="withEffect">
                                  <p:stCondLst>
                                    <p:cond delay="46000"/>
                                  </p:stCondLst>
                                  <p:childTnLst>
                                    <p:animEffect transition="out" filter="slide(fromBottom)">
                                      <p:cBhvr>
                                        <p:cTn id="318" dur="500"/>
                                        <p:tgtEl>
                                          <p:spTgt spid="58578"/>
                                        </p:tgtEl>
                                      </p:cBhvr>
                                    </p:animEffect>
                                    <p:set>
                                      <p:cBhvr>
                                        <p:cTn id="319" dur="1" fill="hold">
                                          <p:stCondLst>
                                            <p:cond delay="499"/>
                                          </p:stCondLst>
                                        </p:cTn>
                                        <p:tgtEl>
                                          <p:spTgt spid="58578"/>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8581"/>
                                        </p:tgtEl>
                                        <p:attrNameLst>
                                          <p:attrName>style.visibility</p:attrName>
                                        </p:attrNameLst>
                                      </p:cBhvr>
                                      <p:to>
                                        <p:strVal val="visible"/>
                                      </p:to>
                                    </p:set>
                                    <p:animEffect transition="in" filter="slide(fromTop)">
                                      <p:cBhvr>
                                        <p:cTn id="322" dur="500"/>
                                        <p:tgtEl>
                                          <p:spTgt spid="58581"/>
                                        </p:tgtEl>
                                      </p:cBhvr>
                                    </p:animEffect>
                                  </p:childTnLst>
                                </p:cTn>
                              </p:par>
                              <p:par>
                                <p:cTn id="323" presetID="12" presetClass="exit" presetSubtype="4" fill="hold" nodeType="withEffect">
                                  <p:stCondLst>
                                    <p:cond delay="47000"/>
                                  </p:stCondLst>
                                  <p:childTnLst>
                                    <p:animEffect transition="out" filter="slide(fromBottom)">
                                      <p:cBhvr>
                                        <p:cTn id="324" dur="500"/>
                                        <p:tgtEl>
                                          <p:spTgt spid="58581"/>
                                        </p:tgtEl>
                                      </p:cBhvr>
                                    </p:animEffect>
                                    <p:set>
                                      <p:cBhvr>
                                        <p:cTn id="325" dur="1" fill="hold">
                                          <p:stCondLst>
                                            <p:cond delay="499"/>
                                          </p:stCondLst>
                                        </p:cTn>
                                        <p:tgtEl>
                                          <p:spTgt spid="58581"/>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8584"/>
                                        </p:tgtEl>
                                        <p:attrNameLst>
                                          <p:attrName>style.visibility</p:attrName>
                                        </p:attrNameLst>
                                      </p:cBhvr>
                                      <p:to>
                                        <p:strVal val="visible"/>
                                      </p:to>
                                    </p:set>
                                    <p:animEffect transition="in" filter="slide(fromTop)">
                                      <p:cBhvr>
                                        <p:cTn id="328" dur="500"/>
                                        <p:tgtEl>
                                          <p:spTgt spid="58584"/>
                                        </p:tgtEl>
                                      </p:cBhvr>
                                    </p:animEffect>
                                  </p:childTnLst>
                                </p:cTn>
                              </p:par>
                              <p:par>
                                <p:cTn id="329" presetID="12" presetClass="exit" presetSubtype="4" fill="hold" nodeType="withEffect">
                                  <p:stCondLst>
                                    <p:cond delay="48000"/>
                                  </p:stCondLst>
                                  <p:childTnLst>
                                    <p:animEffect transition="out" filter="slide(fromBottom)">
                                      <p:cBhvr>
                                        <p:cTn id="330" dur="500"/>
                                        <p:tgtEl>
                                          <p:spTgt spid="58584"/>
                                        </p:tgtEl>
                                      </p:cBhvr>
                                    </p:animEffect>
                                    <p:set>
                                      <p:cBhvr>
                                        <p:cTn id="331" dur="1" fill="hold">
                                          <p:stCondLst>
                                            <p:cond delay="499"/>
                                          </p:stCondLst>
                                        </p:cTn>
                                        <p:tgtEl>
                                          <p:spTgt spid="58584"/>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8587"/>
                                        </p:tgtEl>
                                        <p:attrNameLst>
                                          <p:attrName>style.visibility</p:attrName>
                                        </p:attrNameLst>
                                      </p:cBhvr>
                                      <p:to>
                                        <p:strVal val="visible"/>
                                      </p:to>
                                    </p:set>
                                    <p:animEffect transition="in" filter="slide(fromTop)">
                                      <p:cBhvr>
                                        <p:cTn id="334" dur="500"/>
                                        <p:tgtEl>
                                          <p:spTgt spid="58587"/>
                                        </p:tgtEl>
                                      </p:cBhvr>
                                    </p:animEffect>
                                  </p:childTnLst>
                                </p:cTn>
                              </p:par>
                              <p:par>
                                <p:cTn id="335" presetID="12" presetClass="exit" presetSubtype="4" fill="hold" nodeType="withEffect">
                                  <p:stCondLst>
                                    <p:cond delay="49000"/>
                                  </p:stCondLst>
                                  <p:childTnLst>
                                    <p:animEffect transition="out" filter="slide(fromBottom)">
                                      <p:cBhvr>
                                        <p:cTn id="336" dur="500"/>
                                        <p:tgtEl>
                                          <p:spTgt spid="58587"/>
                                        </p:tgtEl>
                                      </p:cBhvr>
                                    </p:animEffect>
                                    <p:set>
                                      <p:cBhvr>
                                        <p:cTn id="337" dur="1" fill="hold">
                                          <p:stCondLst>
                                            <p:cond delay="499"/>
                                          </p:stCondLst>
                                        </p:cTn>
                                        <p:tgtEl>
                                          <p:spTgt spid="58587"/>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8590"/>
                                        </p:tgtEl>
                                        <p:attrNameLst>
                                          <p:attrName>style.visibility</p:attrName>
                                        </p:attrNameLst>
                                      </p:cBhvr>
                                      <p:to>
                                        <p:strVal val="visible"/>
                                      </p:to>
                                    </p:set>
                                    <p:animEffect transition="in" filter="slide(fromTop)">
                                      <p:cBhvr>
                                        <p:cTn id="340" dur="500"/>
                                        <p:tgtEl>
                                          <p:spTgt spid="58590"/>
                                        </p:tgtEl>
                                      </p:cBhvr>
                                    </p:animEffect>
                                  </p:childTnLst>
                                </p:cTn>
                              </p:par>
                              <p:par>
                                <p:cTn id="341" presetID="12" presetClass="exit" presetSubtype="4" fill="hold" nodeType="withEffect">
                                  <p:stCondLst>
                                    <p:cond delay="50000"/>
                                  </p:stCondLst>
                                  <p:childTnLst>
                                    <p:animEffect transition="out" filter="slide(fromBottom)">
                                      <p:cBhvr>
                                        <p:cTn id="342" dur="500"/>
                                        <p:tgtEl>
                                          <p:spTgt spid="58560"/>
                                        </p:tgtEl>
                                      </p:cBhvr>
                                    </p:animEffect>
                                    <p:set>
                                      <p:cBhvr>
                                        <p:cTn id="343" dur="1" fill="hold">
                                          <p:stCondLst>
                                            <p:cond delay="499"/>
                                          </p:stCondLst>
                                        </p:cTn>
                                        <p:tgtEl>
                                          <p:spTgt spid="58560"/>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8623"/>
                                        </p:tgtEl>
                                        <p:attrNameLst>
                                          <p:attrName>style.visibility</p:attrName>
                                        </p:attrNameLst>
                                      </p:cBhvr>
                                      <p:to>
                                        <p:strVal val="visible"/>
                                      </p:to>
                                    </p:set>
                                    <p:animEffect transition="in" filter="slide(fromTop)">
                                      <p:cBhvr>
                                        <p:cTn id="346" dur="500"/>
                                        <p:tgtEl>
                                          <p:spTgt spid="58623"/>
                                        </p:tgtEl>
                                      </p:cBhvr>
                                    </p:animEffect>
                                  </p:childTnLst>
                                </p:cTn>
                              </p:par>
                              <p:par>
                                <p:cTn id="347" presetID="12" presetClass="exit" presetSubtype="4" fill="hold" nodeType="withEffect">
                                  <p:stCondLst>
                                    <p:cond delay="50000"/>
                                  </p:stCondLst>
                                  <p:childTnLst>
                                    <p:animEffect transition="out" filter="slide(fromBottom)">
                                      <p:cBhvr>
                                        <p:cTn id="348" dur="500"/>
                                        <p:tgtEl>
                                          <p:spTgt spid="58590"/>
                                        </p:tgtEl>
                                      </p:cBhvr>
                                    </p:animEffect>
                                    <p:set>
                                      <p:cBhvr>
                                        <p:cTn id="349" dur="1" fill="hold">
                                          <p:stCondLst>
                                            <p:cond delay="499"/>
                                          </p:stCondLst>
                                        </p:cTn>
                                        <p:tgtEl>
                                          <p:spTgt spid="58590"/>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8593"/>
                                        </p:tgtEl>
                                        <p:attrNameLst>
                                          <p:attrName>style.visibility</p:attrName>
                                        </p:attrNameLst>
                                      </p:cBhvr>
                                      <p:to>
                                        <p:strVal val="visible"/>
                                      </p:to>
                                    </p:set>
                                    <p:animEffect transition="in" filter="slide(fromTop)">
                                      <p:cBhvr>
                                        <p:cTn id="352" dur="500"/>
                                        <p:tgtEl>
                                          <p:spTgt spid="58593"/>
                                        </p:tgtEl>
                                      </p:cBhvr>
                                    </p:animEffect>
                                  </p:childTnLst>
                                </p:cTn>
                              </p:par>
                              <p:par>
                                <p:cTn id="353" presetID="12" presetClass="exit" presetSubtype="4" fill="hold" nodeType="withEffect">
                                  <p:stCondLst>
                                    <p:cond delay="51000"/>
                                  </p:stCondLst>
                                  <p:childTnLst>
                                    <p:animEffect transition="out" filter="slide(fromBottom)">
                                      <p:cBhvr>
                                        <p:cTn id="354" dur="500"/>
                                        <p:tgtEl>
                                          <p:spTgt spid="58593"/>
                                        </p:tgtEl>
                                      </p:cBhvr>
                                    </p:animEffect>
                                    <p:set>
                                      <p:cBhvr>
                                        <p:cTn id="355" dur="1" fill="hold">
                                          <p:stCondLst>
                                            <p:cond delay="499"/>
                                          </p:stCondLst>
                                        </p:cTn>
                                        <p:tgtEl>
                                          <p:spTgt spid="58593"/>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8596"/>
                                        </p:tgtEl>
                                        <p:attrNameLst>
                                          <p:attrName>style.visibility</p:attrName>
                                        </p:attrNameLst>
                                      </p:cBhvr>
                                      <p:to>
                                        <p:strVal val="visible"/>
                                      </p:to>
                                    </p:set>
                                    <p:animEffect transition="in" filter="slide(fromTop)">
                                      <p:cBhvr>
                                        <p:cTn id="358" dur="500"/>
                                        <p:tgtEl>
                                          <p:spTgt spid="58596"/>
                                        </p:tgtEl>
                                      </p:cBhvr>
                                    </p:animEffect>
                                  </p:childTnLst>
                                </p:cTn>
                              </p:par>
                              <p:par>
                                <p:cTn id="359" presetID="12" presetClass="exit" presetSubtype="4" fill="hold" nodeType="withEffect">
                                  <p:stCondLst>
                                    <p:cond delay="52000"/>
                                  </p:stCondLst>
                                  <p:childTnLst>
                                    <p:animEffect transition="out" filter="slide(fromBottom)">
                                      <p:cBhvr>
                                        <p:cTn id="360" dur="500"/>
                                        <p:tgtEl>
                                          <p:spTgt spid="58596"/>
                                        </p:tgtEl>
                                      </p:cBhvr>
                                    </p:animEffect>
                                    <p:set>
                                      <p:cBhvr>
                                        <p:cTn id="361" dur="1" fill="hold">
                                          <p:stCondLst>
                                            <p:cond delay="499"/>
                                          </p:stCondLst>
                                        </p:cTn>
                                        <p:tgtEl>
                                          <p:spTgt spid="58596"/>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8599"/>
                                        </p:tgtEl>
                                        <p:attrNameLst>
                                          <p:attrName>style.visibility</p:attrName>
                                        </p:attrNameLst>
                                      </p:cBhvr>
                                      <p:to>
                                        <p:strVal val="visible"/>
                                      </p:to>
                                    </p:set>
                                    <p:animEffect transition="in" filter="slide(fromTop)">
                                      <p:cBhvr>
                                        <p:cTn id="364" dur="500"/>
                                        <p:tgtEl>
                                          <p:spTgt spid="58599"/>
                                        </p:tgtEl>
                                      </p:cBhvr>
                                    </p:animEffect>
                                  </p:childTnLst>
                                </p:cTn>
                              </p:par>
                              <p:par>
                                <p:cTn id="365" presetID="12" presetClass="exit" presetSubtype="4" fill="hold" nodeType="withEffect">
                                  <p:stCondLst>
                                    <p:cond delay="53000"/>
                                  </p:stCondLst>
                                  <p:childTnLst>
                                    <p:animEffect transition="out" filter="slide(fromBottom)">
                                      <p:cBhvr>
                                        <p:cTn id="366" dur="500"/>
                                        <p:tgtEl>
                                          <p:spTgt spid="58599"/>
                                        </p:tgtEl>
                                      </p:cBhvr>
                                    </p:animEffect>
                                    <p:set>
                                      <p:cBhvr>
                                        <p:cTn id="367" dur="1" fill="hold">
                                          <p:stCondLst>
                                            <p:cond delay="499"/>
                                          </p:stCondLst>
                                        </p:cTn>
                                        <p:tgtEl>
                                          <p:spTgt spid="58599"/>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8602"/>
                                        </p:tgtEl>
                                        <p:attrNameLst>
                                          <p:attrName>style.visibility</p:attrName>
                                        </p:attrNameLst>
                                      </p:cBhvr>
                                      <p:to>
                                        <p:strVal val="visible"/>
                                      </p:to>
                                    </p:set>
                                    <p:animEffect transition="in" filter="slide(fromTop)">
                                      <p:cBhvr>
                                        <p:cTn id="370" dur="500"/>
                                        <p:tgtEl>
                                          <p:spTgt spid="58602"/>
                                        </p:tgtEl>
                                      </p:cBhvr>
                                    </p:animEffect>
                                  </p:childTnLst>
                                </p:cTn>
                              </p:par>
                              <p:par>
                                <p:cTn id="371" presetID="12" presetClass="exit" presetSubtype="4" fill="hold" nodeType="withEffect">
                                  <p:stCondLst>
                                    <p:cond delay="54000"/>
                                  </p:stCondLst>
                                  <p:childTnLst>
                                    <p:animEffect transition="out" filter="slide(fromBottom)">
                                      <p:cBhvr>
                                        <p:cTn id="372" dur="500"/>
                                        <p:tgtEl>
                                          <p:spTgt spid="58602"/>
                                        </p:tgtEl>
                                      </p:cBhvr>
                                    </p:animEffect>
                                    <p:set>
                                      <p:cBhvr>
                                        <p:cTn id="373" dur="1" fill="hold">
                                          <p:stCondLst>
                                            <p:cond delay="499"/>
                                          </p:stCondLst>
                                        </p:cTn>
                                        <p:tgtEl>
                                          <p:spTgt spid="58602"/>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8605"/>
                                        </p:tgtEl>
                                        <p:attrNameLst>
                                          <p:attrName>style.visibility</p:attrName>
                                        </p:attrNameLst>
                                      </p:cBhvr>
                                      <p:to>
                                        <p:strVal val="visible"/>
                                      </p:to>
                                    </p:set>
                                    <p:animEffect transition="in" filter="slide(fromTop)">
                                      <p:cBhvr>
                                        <p:cTn id="376" dur="500"/>
                                        <p:tgtEl>
                                          <p:spTgt spid="58605"/>
                                        </p:tgtEl>
                                      </p:cBhvr>
                                    </p:animEffect>
                                  </p:childTnLst>
                                </p:cTn>
                              </p:par>
                              <p:par>
                                <p:cTn id="377" presetID="12" presetClass="exit" presetSubtype="4" fill="hold" nodeType="withEffect">
                                  <p:stCondLst>
                                    <p:cond delay="55000"/>
                                  </p:stCondLst>
                                  <p:childTnLst>
                                    <p:animEffect transition="out" filter="slide(fromBottom)">
                                      <p:cBhvr>
                                        <p:cTn id="378" dur="500"/>
                                        <p:tgtEl>
                                          <p:spTgt spid="58605"/>
                                        </p:tgtEl>
                                      </p:cBhvr>
                                    </p:animEffect>
                                    <p:set>
                                      <p:cBhvr>
                                        <p:cTn id="379" dur="1" fill="hold">
                                          <p:stCondLst>
                                            <p:cond delay="499"/>
                                          </p:stCondLst>
                                        </p:cTn>
                                        <p:tgtEl>
                                          <p:spTgt spid="58605"/>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8608"/>
                                        </p:tgtEl>
                                        <p:attrNameLst>
                                          <p:attrName>style.visibility</p:attrName>
                                        </p:attrNameLst>
                                      </p:cBhvr>
                                      <p:to>
                                        <p:strVal val="visible"/>
                                      </p:to>
                                    </p:set>
                                    <p:animEffect transition="in" filter="slide(fromTop)">
                                      <p:cBhvr>
                                        <p:cTn id="382" dur="500"/>
                                        <p:tgtEl>
                                          <p:spTgt spid="58608"/>
                                        </p:tgtEl>
                                      </p:cBhvr>
                                    </p:animEffect>
                                  </p:childTnLst>
                                </p:cTn>
                              </p:par>
                              <p:par>
                                <p:cTn id="383" presetID="12" presetClass="exit" presetSubtype="4" fill="hold" nodeType="withEffect">
                                  <p:stCondLst>
                                    <p:cond delay="56000"/>
                                  </p:stCondLst>
                                  <p:childTnLst>
                                    <p:animEffect transition="out" filter="slide(fromBottom)">
                                      <p:cBhvr>
                                        <p:cTn id="384" dur="500"/>
                                        <p:tgtEl>
                                          <p:spTgt spid="58608"/>
                                        </p:tgtEl>
                                      </p:cBhvr>
                                    </p:animEffect>
                                    <p:set>
                                      <p:cBhvr>
                                        <p:cTn id="385" dur="1" fill="hold">
                                          <p:stCondLst>
                                            <p:cond delay="499"/>
                                          </p:stCondLst>
                                        </p:cTn>
                                        <p:tgtEl>
                                          <p:spTgt spid="58608"/>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8611"/>
                                        </p:tgtEl>
                                        <p:attrNameLst>
                                          <p:attrName>style.visibility</p:attrName>
                                        </p:attrNameLst>
                                      </p:cBhvr>
                                      <p:to>
                                        <p:strVal val="visible"/>
                                      </p:to>
                                    </p:set>
                                    <p:animEffect transition="in" filter="slide(fromTop)">
                                      <p:cBhvr>
                                        <p:cTn id="388" dur="500"/>
                                        <p:tgtEl>
                                          <p:spTgt spid="58611"/>
                                        </p:tgtEl>
                                      </p:cBhvr>
                                    </p:animEffect>
                                  </p:childTnLst>
                                </p:cTn>
                              </p:par>
                              <p:par>
                                <p:cTn id="389" presetID="12" presetClass="exit" presetSubtype="4" fill="hold" nodeType="withEffect">
                                  <p:stCondLst>
                                    <p:cond delay="57000"/>
                                  </p:stCondLst>
                                  <p:childTnLst>
                                    <p:animEffect transition="out" filter="slide(fromBottom)">
                                      <p:cBhvr>
                                        <p:cTn id="390" dur="500"/>
                                        <p:tgtEl>
                                          <p:spTgt spid="58611"/>
                                        </p:tgtEl>
                                      </p:cBhvr>
                                    </p:animEffect>
                                    <p:set>
                                      <p:cBhvr>
                                        <p:cTn id="391" dur="1" fill="hold">
                                          <p:stCondLst>
                                            <p:cond delay="499"/>
                                          </p:stCondLst>
                                        </p:cTn>
                                        <p:tgtEl>
                                          <p:spTgt spid="58611"/>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8614"/>
                                        </p:tgtEl>
                                        <p:attrNameLst>
                                          <p:attrName>style.visibility</p:attrName>
                                        </p:attrNameLst>
                                      </p:cBhvr>
                                      <p:to>
                                        <p:strVal val="visible"/>
                                      </p:to>
                                    </p:set>
                                    <p:animEffect transition="in" filter="slide(fromTop)">
                                      <p:cBhvr>
                                        <p:cTn id="394" dur="500"/>
                                        <p:tgtEl>
                                          <p:spTgt spid="58614"/>
                                        </p:tgtEl>
                                      </p:cBhvr>
                                    </p:animEffect>
                                  </p:childTnLst>
                                </p:cTn>
                              </p:par>
                              <p:par>
                                <p:cTn id="395" presetID="12" presetClass="exit" presetSubtype="4" fill="hold" nodeType="withEffect">
                                  <p:stCondLst>
                                    <p:cond delay="58000"/>
                                  </p:stCondLst>
                                  <p:childTnLst>
                                    <p:animEffect transition="out" filter="slide(fromBottom)">
                                      <p:cBhvr>
                                        <p:cTn id="396" dur="500"/>
                                        <p:tgtEl>
                                          <p:spTgt spid="58614"/>
                                        </p:tgtEl>
                                      </p:cBhvr>
                                    </p:animEffect>
                                    <p:set>
                                      <p:cBhvr>
                                        <p:cTn id="397" dur="1" fill="hold">
                                          <p:stCondLst>
                                            <p:cond delay="499"/>
                                          </p:stCondLst>
                                        </p:cTn>
                                        <p:tgtEl>
                                          <p:spTgt spid="58614"/>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8617"/>
                                        </p:tgtEl>
                                        <p:attrNameLst>
                                          <p:attrName>style.visibility</p:attrName>
                                        </p:attrNameLst>
                                      </p:cBhvr>
                                      <p:to>
                                        <p:strVal val="visible"/>
                                      </p:to>
                                    </p:set>
                                    <p:animEffect transition="in" filter="slide(fromTop)">
                                      <p:cBhvr>
                                        <p:cTn id="400" dur="500"/>
                                        <p:tgtEl>
                                          <p:spTgt spid="58617"/>
                                        </p:tgtEl>
                                      </p:cBhvr>
                                    </p:animEffect>
                                  </p:childTnLst>
                                </p:cTn>
                              </p:par>
                              <p:par>
                                <p:cTn id="401" presetID="12" presetClass="exit" presetSubtype="4" fill="hold" nodeType="withEffect">
                                  <p:stCondLst>
                                    <p:cond delay="59000"/>
                                  </p:stCondLst>
                                  <p:childTnLst>
                                    <p:animEffect transition="out" filter="slide(fromBottom)">
                                      <p:cBhvr>
                                        <p:cTn id="402" dur="500"/>
                                        <p:tgtEl>
                                          <p:spTgt spid="58617"/>
                                        </p:tgtEl>
                                      </p:cBhvr>
                                    </p:animEffect>
                                    <p:set>
                                      <p:cBhvr>
                                        <p:cTn id="403" dur="1" fill="hold">
                                          <p:stCondLst>
                                            <p:cond delay="499"/>
                                          </p:stCondLst>
                                        </p:cTn>
                                        <p:tgtEl>
                                          <p:spTgt spid="58617"/>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8620"/>
                                        </p:tgtEl>
                                        <p:attrNameLst>
                                          <p:attrName>style.visibility</p:attrName>
                                        </p:attrNameLst>
                                      </p:cBhvr>
                                      <p:to>
                                        <p:strVal val="visible"/>
                                      </p:to>
                                    </p:set>
                                    <p:animEffect transition="in" filter="slide(fromTop)">
                                      <p:cBhvr>
                                        <p:cTn id="406" dur="500"/>
                                        <p:tgtEl>
                                          <p:spTgt spid="58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2667000" y="857250"/>
            <a:ext cx="6858000" cy="51435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395" name="Rectangle 3"/>
          <p:cNvSpPr>
            <a:spLocks noChangeArrowheads="1"/>
          </p:cNvSpPr>
          <p:nvPr/>
        </p:nvSpPr>
        <p:spPr bwMode="auto">
          <a:xfrm>
            <a:off x="2667000" y="857251"/>
            <a:ext cx="6858000" cy="2950369"/>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396" name="Rectangle 4"/>
          <p:cNvSpPr>
            <a:spLocks noChangeArrowheads="1"/>
          </p:cNvSpPr>
          <p:nvPr/>
        </p:nvSpPr>
        <p:spPr bwMode="auto">
          <a:xfrm>
            <a:off x="2667000" y="3721894"/>
            <a:ext cx="6858000" cy="2278857"/>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397" name="Rectangle 5"/>
          <p:cNvSpPr>
            <a:spLocks noChangeArrowheads="1"/>
          </p:cNvSpPr>
          <p:nvPr/>
        </p:nvSpPr>
        <p:spPr bwMode="auto">
          <a:xfrm>
            <a:off x="2667000" y="3721895"/>
            <a:ext cx="6858000" cy="534591"/>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398" name="Freeform 6"/>
          <p:cNvSpPr>
            <a:spLocks/>
          </p:cNvSpPr>
          <p:nvPr/>
        </p:nvSpPr>
        <p:spPr bwMode="auto">
          <a:xfrm>
            <a:off x="3046811" y="2053829"/>
            <a:ext cx="6099571" cy="40005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9399" name="Rectangle 7"/>
          <p:cNvSpPr>
            <a:spLocks noChangeArrowheads="1"/>
          </p:cNvSpPr>
          <p:nvPr/>
        </p:nvSpPr>
        <p:spPr bwMode="auto">
          <a:xfrm flipV="1">
            <a:off x="2667000" y="3429001"/>
            <a:ext cx="6858000" cy="298847"/>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400" name="AutoShape 8"/>
          <p:cNvSpPr>
            <a:spLocks noChangeArrowheads="1"/>
          </p:cNvSpPr>
          <p:nvPr/>
        </p:nvSpPr>
        <p:spPr bwMode="auto">
          <a:xfrm>
            <a:off x="3002757" y="2395538"/>
            <a:ext cx="6186487" cy="240387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a:endParaRPr>
          </a:p>
        </p:txBody>
      </p:sp>
      <p:grpSp>
        <p:nvGrpSpPr>
          <p:cNvPr id="59401" name="Group 9"/>
          <p:cNvGrpSpPr>
            <a:grpSpLocks/>
          </p:cNvGrpSpPr>
          <p:nvPr/>
        </p:nvGrpSpPr>
        <p:grpSpPr bwMode="auto">
          <a:xfrm>
            <a:off x="3194447" y="2928939"/>
            <a:ext cx="876300" cy="1434703"/>
            <a:chOff x="275" y="2008"/>
            <a:chExt cx="795" cy="1276"/>
          </a:xfrm>
        </p:grpSpPr>
        <p:sp>
          <p:nvSpPr>
            <p:cNvPr id="59402"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03"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04"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05"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9406" name="Group 14"/>
          <p:cNvGrpSpPr>
            <a:grpSpLocks/>
          </p:cNvGrpSpPr>
          <p:nvPr/>
        </p:nvGrpSpPr>
        <p:grpSpPr bwMode="auto">
          <a:xfrm>
            <a:off x="4124325" y="2931320"/>
            <a:ext cx="876300" cy="1434703"/>
            <a:chOff x="275" y="2008"/>
            <a:chExt cx="795" cy="1276"/>
          </a:xfrm>
        </p:grpSpPr>
        <p:sp>
          <p:nvSpPr>
            <p:cNvPr id="59407"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08"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09"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10"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9411" name="Group 19"/>
          <p:cNvGrpSpPr>
            <a:grpSpLocks/>
          </p:cNvGrpSpPr>
          <p:nvPr/>
        </p:nvGrpSpPr>
        <p:grpSpPr bwMode="auto">
          <a:xfrm>
            <a:off x="5193507" y="2928939"/>
            <a:ext cx="876300" cy="1434703"/>
            <a:chOff x="275" y="2008"/>
            <a:chExt cx="795" cy="1276"/>
          </a:xfrm>
        </p:grpSpPr>
        <p:sp>
          <p:nvSpPr>
            <p:cNvPr id="59412"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13"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14"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15"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9416" name="Group 24"/>
          <p:cNvGrpSpPr>
            <a:grpSpLocks/>
          </p:cNvGrpSpPr>
          <p:nvPr/>
        </p:nvGrpSpPr>
        <p:grpSpPr bwMode="auto">
          <a:xfrm>
            <a:off x="6122194" y="2931320"/>
            <a:ext cx="876300" cy="1434703"/>
            <a:chOff x="275" y="2008"/>
            <a:chExt cx="795" cy="1276"/>
          </a:xfrm>
        </p:grpSpPr>
        <p:sp>
          <p:nvSpPr>
            <p:cNvPr id="59417"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18"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19"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sp>
          <p:nvSpPr>
            <p:cNvPr id="59420"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ysClr val="windowText" lastClr="000000"/>
                </a:solidFill>
                <a:latin typeface="Arial Narrow" pitchFamily="34" charset="0"/>
              </a:endParaRPr>
            </a:p>
          </p:txBody>
        </p:sp>
      </p:grpSp>
      <p:grpSp>
        <p:nvGrpSpPr>
          <p:cNvPr id="59421" name="Group 29"/>
          <p:cNvGrpSpPr>
            <a:grpSpLocks/>
          </p:cNvGrpSpPr>
          <p:nvPr/>
        </p:nvGrpSpPr>
        <p:grpSpPr bwMode="auto">
          <a:xfrm>
            <a:off x="7190185" y="2928939"/>
            <a:ext cx="876300" cy="1434703"/>
            <a:chOff x="275" y="2008"/>
            <a:chExt cx="795" cy="1276"/>
          </a:xfrm>
        </p:grpSpPr>
        <p:sp>
          <p:nvSpPr>
            <p:cNvPr id="59422"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0000"/>
                </a:solidFill>
                <a:latin typeface="Arial Narrow" pitchFamily="34" charset="0"/>
              </a:endParaRPr>
            </a:p>
          </p:txBody>
        </p:sp>
        <p:sp>
          <p:nvSpPr>
            <p:cNvPr id="59423"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0000"/>
                </a:solidFill>
                <a:latin typeface="Arial Narrow" pitchFamily="34" charset="0"/>
              </a:endParaRPr>
            </a:p>
          </p:txBody>
        </p:sp>
        <p:sp>
          <p:nvSpPr>
            <p:cNvPr id="59424"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0000"/>
                </a:solidFill>
                <a:latin typeface="Arial Narrow" pitchFamily="34" charset="0"/>
              </a:endParaRPr>
            </a:p>
          </p:txBody>
        </p:sp>
        <p:sp>
          <p:nvSpPr>
            <p:cNvPr id="59425"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0000"/>
                </a:solidFill>
                <a:latin typeface="Arial Narrow" pitchFamily="34" charset="0"/>
              </a:endParaRPr>
            </a:p>
          </p:txBody>
        </p:sp>
      </p:grpSp>
      <p:sp>
        <p:nvSpPr>
          <p:cNvPr id="59426" name="AutoShape 34"/>
          <p:cNvSpPr>
            <a:spLocks noChangeArrowheads="1"/>
          </p:cNvSpPr>
          <p:nvPr/>
        </p:nvSpPr>
        <p:spPr bwMode="auto">
          <a:xfrm>
            <a:off x="8120063" y="2931320"/>
            <a:ext cx="876300" cy="1434703"/>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0000"/>
              </a:solidFill>
              <a:latin typeface="Arial Narrow" pitchFamily="34" charset="0"/>
            </a:endParaRPr>
          </a:p>
        </p:txBody>
      </p:sp>
      <p:sp>
        <p:nvSpPr>
          <p:cNvPr id="59427" name="AutoShape 35"/>
          <p:cNvSpPr>
            <a:spLocks noChangeArrowheads="1"/>
          </p:cNvSpPr>
          <p:nvPr/>
        </p:nvSpPr>
        <p:spPr bwMode="auto">
          <a:xfrm>
            <a:off x="8120063" y="2931320"/>
            <a:ext cx="876300" cy="17145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0000"/>
              </a:solidFill>
              <a:latin typeface="Arial Narrow" pitchFamily="34" charset="0"/>
            </a:endParaRPr>
          </a:p>
        </p:txBody>
      </p:sp>
      <p:sp>
        <p:nvSpPr>
          <p:cNvPr id="59428" name="AutoShape 36"/>
          <p:cNvSpPr>
            <a:spLocks noChangeArrowheads="1"/>
          </p:cNvSpPr>
          <p:nvPr/>
        </p:nvSpPr>
        <p:spPr bwMode="auto">
          <a:xfrm>
            <a:off x="8120063" y="4194573"/>
            <a:ext cx="876300" cy="17145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0000"/>
              </a:solidFill>
              <a:latin typeface="Arial Narrow" pitchFamily="34" charset="0"/>
            </a:endParaRPr>
          </a:p>
        </p:txBody>
      </p:sp>
      <p:sp>
        <p:nvSpPr>
          <p:cNvPr id="59429" name="AutoShape 37"/>
          <p:cNvSpPr>
            <a:spLocks noChangeArrowheads="1"/>
          </p:cNvSpPr>
          <p:nvPr/>
        </p:nvSpPr>
        <p:spPr bwMode="auto">
          <a:xfrm>
            <a:off x="8120063" y="2931320"/>
            <a:ext cx="876300" cy="1434703"/>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34">
              <a:defRPr/>
            </a:pPr>
            <a:endParaRPr lang="en-US" altLang="en-US" sz="1350" kern="0">
              <a:solidFill>
                <a:srgbClr val="FF0000"/>
              </a:solidFill>
              <a:latin typeface="Arial Narrow" pitchFamily="34" charset="0"/>
            </a:endParaRPr>
          </a:p>
        </p:txBody>
      </p:sp>
      <p:sp>
        <p:nvSpPr>
          <p:cNvPr id="59430" name="AutoShape 38"/>
          <p:cNvSpPr>
            <a:spLocks noChangeArrowheads="1"/>
          </p:cNvSpPr>
          <p:nvPr/>
        </p:nvSpPr>
        <p:spPr bwMode="auto">
          <a:xfrm flipV="1">
            <a:off x="3002757" y="4807745"/>
            <a:ext cx="6186487" cy="808435"/>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685834">
              <a:defRPr/>
            </a:pPr>
            <a:endParaRPr lang="en-US" altLang="en-US" sz="1350" kern="0">
              <a:solidFill>
                <a:sysClr val="windowText" lastClr="000000"/>
              </a:solidFill>
              <a:latin typeface="Arial"/>
            </a:endParaRPr>
          </a:p>
        </p:txBody>
      </p:sp>
      <p:grpSp>
        <p:nvGrpSpPr>
          <p:cNvPr id="59431" name="Group 39"/>
          <p:cNvGrpSpPr>
            <a:grpSpLocks/>
          </p:cNvGrpSpPr>
          <p:nvPr/>
        </p:nvGrpSpPr>
        <p:grpSpPr bwMode="auto">
          <a:xfrm>
            <a:off x="8120063" y="3093244"/>
            <a:ext cx="876300" cy="1104900"/>
            <a:chOff x="4580" y="1878"/>
            <a:chExt cx="736" cy="928"/>
          </a:xfrm>
        </p:grpSpPr>
        <p:sp>
          <p:nvSpPr>
            <p:cNvPr id="59432"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33"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0</a:t>
              </a:r>
            </a:p>
          </p:txBody>
        </p:sp>
      </p:grpSp>
      <p:grpSp>
        <p:nvGrpSpPr>
          <p:cNvPr id="59434" name="Group 42"/>
          <p:cNvGrpSpPr>
            <a:grpSpLocks/>
          </p:cNvGrpSpPr>
          <p:nvPr/>
        </p:nvGrpSpPr>
        <p:grpSpPr bwMode="auto">
          <a:xfrm>
            <a:off x="8120063" y="3093244"/>
            <a:ext cx="876300" cy="1104900"/>
            <a:chOff x="4580" y="1878"/>
            <a:chExt cx="736" cy="928"/>
          </a:xfrm>
        </p:grpSpPr>
        <p:sp>
          <p:nvSpPr>
            <p:cNvPr id="59435"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36"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9</a:t>
              </a:r>
            </a:p>
          </p:txBody>
        </p:sp>
      </p:grpSp>
      <p:grpSp>
        <p:nvGrpSpPr>
          <p:cNvPr id="59437" name="Group 45"/>
          <p:cNvGrpSpPr>
            <a:grpSpLocks/>
          </p:cNvGrpSpPr>
          <p:nvPr/>
        </p:nvGrpSpPr>
        <p:grpSpPr bwMode="auto">
          <a:xfrm>
            <a:off x="7190185" y="3093244"/>
            <a:ext cx="876300" cy="1104900"/>
            <a:chOff x="4580" y="1878"/>
            <a:chExt cx="736" cy="928"/>
          </a:xfrm>
        </p:grpSpPr>
        <p:sp>
          <p:nvSpPr>
            <p:cNvPr id="59438"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39"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0</a:t>
              </a:r>
            </a:p>
          </p:txBody>
        </p:sp>
      </p:grpSp>
      <p:grpSp>
        <p:nvGrpSpPr>
          <p:cNvPr id="59440" name="Group 48"/>
          <p:cNvGrpSpPr>
            <a:grpSpLocks/>
          </p:cNvGrpSpPr>
          <p:nvPr/>
        </p:nvGrpSpPr>
        <p:grpSpPr bwMode="auto">
          <a:xfrm>
            <a:off x="4124325" y="3094435"/>
            <a:ext cx="876300" cy="1104900"/>
            <a:chOff x="4580" y="1878"/>
            <a:chExt cx="736" cy="928"/>
          </a:xfrm>
        </p:grpSpPr>
        <p:sp>
          <p:nvSpPr>
            <p:cNvPr id="59441"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442"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9443" name="Group 51"/>
          <p:cNvGrpSpPr>
            <a:grpSpLocks/>
          </p:cNvGrpSpPr>
          <p:nvPr/>
        </p:nvGrpSpPr>
        <p:grpSpPr bwMode="auto">
          <a:xfrm>
            <a:off x="3194447" y="3094435"/>
            <a:ext cx="876300" cy="1104900"/>
            <a:chOff x="4580" y="1878"/>
            <a:chExt cx="736" cy="928"/>
          </a:xfrm>
        </p:grpSpPr>
        <p:sp>
          <p:nvSpPr>
            <p:cNvPr id="59444"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445"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9446" name="Group 54"/>
          <p:cNvGrpSpPr>
            <a:grpSpLocks/>
          </p:cNvGrpSpPr>
          <p:nvPr/>
        </p:nvGrpSpPr>
        <p:grpSpPr bwMode="auto">
          <a:xfrm>
            <a:off x="6122194" y="3095625"/>
            <a:ext cx="876300" cy="1104900"/>
            <a:chOff x="4580" y="1878"/>
            <a:chExt cx="736" cy="928"/>
          </a:xfrm>
        </p:grpSpPr>
        <p:sp>
          <p:nvSpPr>
            <p:cNvPr id="59447"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448"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1</a:t>
              </a:r>
            </a:p>
          </p:txBody>
        </p:sp>
      </p:grpSp>
      <p:grpSp>
        <p:nvGrpSpPr>
          <p:cNvPr id="59449" name="Group 57"/>
          <p:cNvGrpSpPr>
            <a:grpSpLocks/>
          </p:cNvGrpSpPr>
          <p:nvPr/>
        </p:nvGrpSpPr>
        <p:grpSpPr bwMode="auto">
          <a:xfrm>
            <a:off x="8120063" y="3093244"/>
            <a:ext cx="876300" cy="1104900"/>
            <a:chOff x="4580" y="1878"/>
            <a:chExt cx="736" cy="928"/>
          </a:xfrm>
        </p:grpSpPr>
        <p:sp>
          <p:nvSpPr>
            <p:cNvPr id="59450"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51"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8</a:t>
              </a:r>
            </a:p>
          </p:txBody>
        </p:sp>
      </p:grpSp>
      <p:grpSp>
        <p:nvGrpSpPr>
          <p:cNvPr id="59452" name="Group 60"/>
          <p:cNvGrpSpPr>
            <a:grpSpLocks/>
          </p:cNvGrpSpPr>
          <p:nvPr/>
        </p:nvGrpSpPr>
        <p:grpSpPr bwMode="auto">
          <a:xfrm>
            <a:off x="8120063" y="3093244"/>
            <a:ext cx="876300" cy="1104900"/>
            <a:chOff x="4580" y="1878"/>
            <a:chExt cx="736" cy="928"/>
          </a:xfrm>
        </p:grpSpPr>
        <p:sp>
          <p:nvSpPr>
            <p:cNvPr id="59453"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54"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7</a:t>
              </a:r>
            </a:p>
          </p:txBody>
        </p:sp>
      </p:grpSp>
      <p:grpSp>
        <p:nvGrpSpPr>
          <p:cNvPr id="59455" name="Group 63"/>
          <p:cNvGrpSpPr>
            <a:grpSpLocks/>
          </p:cNvGrpSpPr>
          <p:nvPr/>
        </p:nvGrpSpPr>
        <p:grpSpPr bwMode="auto">
          <a:xfrm>
            <a:off x="8120063" y="3093244"/>
            <a:ext cx="876300" cy="1104900"/>
            <a:chOff x="4580" y="1878"/>
            <a:chExt cx="736" cy="928"/>
          </a:xfrm>
        </p:grpSpPr>
        <p:sp>
          <p:nvSpPr>
            <p:cNvPr id="59456"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57"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6</a:t>
              </a:r>
            </a:p>
          </p:txBody>
        </p:sp>
      </p:grpSp>
      <p:grpSp>
        <p:nvGrpSpPr>
          <p:cNvPr id="59458" name="Group 66"/>
          <p:cNvGrpSpPr>
            <a:grpSpLocks/>
          </p:cNvGrpSpPr>
          <p:nvPr/>
        </p:nvGrpSpPr>
        <p:grpSpPr bwMode="auto">
          <a:xfrm>
            <a:off x="8120063" y="3093244"/>
            <a:ext cx="876300" cy="1104900"/>
            <a:chOff x="4580" y="1878"/>
            <a:chExt cx="736" cy="928"/>
          </a:xfrm>
        </p:grpSpPr>
        <p:sp>
          <p:nvSpPr>
            <p:cNvPr id="59459"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60"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5</a:t>
              </a:r>
            </a:p>
          </p:txBody>
        </p:sp>
      </p:grpSp>
      <p:grpSp>
        <p:nvGrpSpPr>
          <p:cNvPr id="59461" name="Group 69"/>
          <p:cNvGrpSpPr>
            <a:grpSpLocks/>
          </p:cNvGrpSpPr>
          <p:nvPr/>
        </p:nvGrpSpPr>
        <p:grpSpPr bwMode="auto">
          <a:xfrm>
            <a:off x="8120063" y="3093244"/>
            <a:ext cx="876300" cy="1104900"/>
            <a:chOff x="4580" y="1878"/>
            <a:chExt cx="736" cy="928"/>
          </a:xfrm>
        </p:grpSpPr>
        <p:sp>
          <p:nvSpPr>
            <p:cNvPr id="59462"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63"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4</a:t>
              </a:r>
            </a:p>
          </p:txBody>
        </p:sp>
      </p:grpSp>
      <p:grpSp>
        <p:nvGrpSpPr>
          <p:cNvPr id="59464" name="Group 72"/>
          <p:cNvGrpSpPr>
            <a:grpSpLocks/>
          </p:cNvGrpSpPr>
          <p:nvPr/>
        </p:nvGrpSpPr>
        <p:grpSpPr bwMode="auto">
          <a:xfrm>
            <a:off x="8120063" y="3093244"/>
            <a:ext cx="876300" cy="1104900"/>
            <a:chOff x="4580" y="1878"/>
            <a:chExt cx="736" cy="928"/>
          </a:xfrm>
        </p:grpSpPr>
        <p:sp>
          <p:nvSpPr>
            <p:cNvPr id="59465"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66"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3</a:t>
              </a:r>
            </a:p>
          </p:txBody>
        </p:sp>
      </p:grpSp>
      <p:grpSp>
        <p:nvGrpSpPr>
          <p:cNvPr id="59467" name="Group 75"/>
          <p:cNvGrpSpPr>
            <a:grpSpLocks/>
          </p:cNvGrpSpPr>
          <p:nvPr/>
        </p:nvGrpSpPr>
        <p:grpSpPr bwMode="auto">
          <a:xfrm>
            <a:off x="8120063" y="3093244"/>
            <a:ext cx="876300" cy="1104900"/>
            <a:chOff x="4580" y="1878"/>
            <a:chExt cx="736" cy="928"/>
          </a:xfrm>
        </p:grpSpPr>
        <p:sp>
          <p:nvSpPr>
            <p:cNvPr id="59468"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69"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2</a:t>
              </a:r>
            </a:p>
          </p:txBody>
        </p:sp>
      </p:grpSp>
      <p:grpSp>
        <p:nvGrpSpPr>
          <p:cNvPr id="59470" name="Group 78"/>
          <p:cNvGrpSpPr>
            <a:grpSpLocks/>
          </p:cNvGrpSpPr>
          <p:nvPr/>
        </p:nvGrpSpPr>
        <p:grpSpPr bwMode="auto">
          <a:xfrm>
            <a:off x="8120063" y="3093244"/>
            <a:ext cx="876300" cy="1104900"/>
            <a:chOff x="4580" y="1878"/>
            <a:chExt cx="736" cy="928"/>
          </a:xfrm>
        </p:grpSpPr>
        <p:sp>
          <p:nvSpPr>
            <p:cNvPr id="59471"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72"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1</a:t>
              </a:r>
            </a:p>
          </p:txBody>
        </p:sp>
      </p:grpSp>
      <p:grpSp>
        <p:nvGrpSpPr>
          <p:cNvPr id="59473" name="Group 81"/>
          <p:cNvGrpSpPr>
            <a:grpSpLocks/>
          </p:cNvGrpSpPr>
          <p:nvPr/>
        </p:nvGrpSpPr>
        <p:grpSpPr bwMode="auto">
          <a:xfrm>
            <a:off x="7190185" y="3093244"/>
            <a:ext cx="876300" cy="1104900"/>
            <a:chOff x="4580" y="1878"/>
            <a:chExt cx="736" cy="928"/>
          </a:xfrm>
        </p:grpSpPr>
        <p:sp>
          <p:nvSpPr>
            <p:cNvPr id="59474"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75"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5</a:t>
              </a:r>
            </a:p>
          </p:txBody>
        </p:sp>
      </p:grpSp>
      <p:grpSp>
        <p:nvGrpSpPr>
          <p:cNvPr id="59476" name="Group 84"/>
          <p:cNvGrpSpPr>
            <a:grpSpLocks/>
          </p:cNvGrpSpPr>
          <p:nvPr/>
        </p:nvGrpSpPr>
        <p:grpSpPr bwMode="auto">
          <a:xfrm>
            <a:off x="6122194" y="3095625"/>
            <a:ext cx="876300" cy="1104900"/>
            <a:chOff x="4580" y="1878"/>
            <a:chExt cx="736" cy="928"/>
          </a:xfrm>
        </p:grpSpPr>
        <p:sp>
          <p:nvSpPr>
            <p:cNvPr id="59477"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478"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9479" name="Group 87"/>
          <p:cNvGrpSpPr>
            <a:grpSpLocks/>
          </p:cNvGrpSpPr>
          <p:nvPr/>
        </p:nvGrpSpPr>
        <p:grpSpPr bwMode="auto">
          <a:xfrm>
            <a:off x="5193507" y="3093244"/>
            <a:ext cx="876300" cy="1104900"/>
            <a:chOff x="4580" y="1878"/>
            <a:chExt cx="736" cy="928"/>
          </a:xfrm>
        </p:grpSpPr>
        <p:sp>
          <p:nvSpPr>
            <p:cNvPr id="59480"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481"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ysClr val="windowText" lastClr="000000"/>
                  </a:solidFill>
                  <a:latin typeface="Arial Narrow" pitchFamily="34" charset="0"/>
                </a:rPr>
                <a:t>0</a:t>
              </a:r>
            </a:p>
          </p:txBody>
        </p:sp>
      </p:grpSp>
      <p:grpSp>
        <p:nvGrpSpPr>
          <p:cNvPr id="59482" name="Group 90"/>
          <p:cNvGrpSpPr>
            <a:grpSpLocks/>
          </p:cNvGrpSpPr>
          <p:nvPr/>
        </p:nvGrpSpPr>
        <p:grpSpPr bwMode="auto">
          <a:xfrm>
            <a:off x="8120063" y="3093244"/>
            <a:ext cx="876300" cy="1104900"/>
            <a:chOff x="4580" y="1878"/>
            <a:chExt cx="736" cy="928"/>
          </a:xfrm>
        </p:grpSpPr>
        <p:sp>
          <p:nvSpPr>
            <p:cNvPr id="59483"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84"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0</a:t>
              </a:r>
            </a:p>
          </p:txBody>
        </p:sp>
      </p:grpSp>
      <p:grpSp>
        <p:nvGrpSpPr>
          <p:cNvPr id="59485" name="Group 93"/>
          <p:cNvGrpSpPr>
            <a:grpSpLocks/>
          </p:cNvGrpSpPr>
          <p:nvPr/>
        </p:nvGrpSpPr>
        <p:grpSpPr bwMode="auto">
          <a:xfrm>
            <a:off x="7190185" y="3093244"/>
            <a:ext cx="876300" cy="1104900"/>
            <a:chOff x="4580" y="1878"/>
            <a:chExt cx="736" cy="928"/>
          </a:xfrm>
        </p:grpSpPr>
        <p:sp>
          <p:nvSpPr>
            <p:cNvPr id="59486"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87"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4</a:t>
              </a:r>
            </a:p>
          </p:txBody>
        </p:sp>
      </p:grpSp>
      <p:grpSp>
        <p:nvGrpSpPr>
          <p:cNvPr id="59488" name="Group 96"/>
          <p:cNvGrpSpPr>
            <a:grpSpLocks/>
          </p:cNvGrpSpPr>
          <p:nvPr/>
        </p:nvGrpSpPr>
        <p:grpSpPr bwMode="auto">
          <a:xfrm>
            <a:off x="8120063" y="3093244"/>
            <a:ext cx="876300" cy="1104900"/>
            <a:chOff x="4580" y="1878"/>
            <a:chExt cx="736" cy="928"/>
          </a:xfrm>
        </p:grpSpPr>
        <p:sp>
          <p:nvSpPr>
            <p:cNvPr id="59489"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90"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9</a:t>
              </a:r>
            </a:p>
          </p:txBody>
        </p:sp>
      </p:grpSp>
      <p:grpSp>
        <p:nvGrpSpPr>
          <p:cNvPr id="59491" name="Group 99"/>
          <p:cNvGrpSpPr>
            <a:grpSpLocks/>
          </p:cNvGrpSpPr>
          <p:nvPr/>
        </p:nvGrpSpPr>
        <p:grpSpPr bwMode="auto">
          <a:xfrm>
            <a:off x="8120063" y="3093244"/>
            <a:ext cx="876300" cy="1104900"/>
            <a:chOff x="4580" y="1878"/>
            <a:chExt cx="736" cy="928"/>
          </a:xfrm>
        </p:grpSpPr>
        <p:sp>
          <p:nvSpPr>
            <p:cNvPr id="59492"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93"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8</a:t>
              </a:r>
            </a:p>
          </p:txBody>
        </p:sp>
      </p:grpSp>
      <p:grpSp>
        <p:nvGrpSpPr>
          <p:cNvPr id="59494" name="Group 102"/>
          <p:cNvGrpSpPr>
            <a:grpSpLocks/>
          </p:cNvGrpSpPr>
          <p:nvPr/>
        </p:nvGrpSpPr>
        <p:grpSpPr bwMode="auto">
          <a:xfrm>
            <a:off x="8120063" y="3093244"/>
            <a:ext cx="876300" cy="1104900"/>
            <a:chOff x="4580" y="1878"/>
            <a:chExt cx="736" cy="928"/>
          </a:xfrm>
        </p:grpSpPr>
        <p:sp>
          <p:nvSpPr>
            <p:cNvPr id="59495"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96"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7</a:t>
              </a:r>
            </a:p>
          </p:txBody>
        </p:sp>
      </p:grpSp>
      <p:grpSp>
        <p:nvGrpSpPr>
          <p:cNvPr id="59497" name="Group 105"/>
          <p:cNvGrpSpPr>
            <a:grpSpLocks/>
          </p:cNvGrpSpPr>
          <p:nvPr/>
        </p:nvGrpSpPr>
        <p:grpSpPr bwMode="auto">
          <a:xfrm>
            <a:off x="8120063" y="3093244"/>
            <a:ext cx="876300" cy="1104900"/>
            <a:chOff x="4580" y="1878"/>
            <a:chExt cx="736" cy="928"/>
          </a:xfrm>
        </p:grpSpPr>
        <p:sp>
          <p:nvSpPr>
            <p:cNvPr id="59498"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499"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6</a:t>
              </a:r>
            </a:p>
          </p:txBody>
        </p:sp>
      </p:grpSp>
      <p:grpSp>
        <p:nvGrpSpPr>
          <p:cNvPr id="59500" name="Group 108"/>
          <p:cNvGrpSpPr>
            <a:grpSpLocks/>
          </p:cNvGrpSpPr>
          <p:nvPr/>
        </p:nvGrpSpPr>
        <p:grpSpPr bwMode="auto">
          <a:xfrm>
            <a:off x="8120063" y="3093244"/>
            <a:ext cx="876300" cy="1104900"/>
            <a:chOff x="4580" y="1878"/>
            <a:chExt cx="736" cy="928"/>
          </a:xfrm>
        </p:grpSpPr>
        <p:sp>
          <p:nvSpPr>
            <p:cNvPr id="59501"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02"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5</a:t>
              </a:r>
            </a:p>
          </p:txBody>
        </p:sp>
      </p:grpSp>
      <p:grpSp>
        <p:nvGrpSpPr>
          <p:cNvPr id="59503" name="Group 111"/>
          <p:cNvGrpSpPr>
            <a:grpSpLocks/>
          </p:cNvGrpSpPr>
          <p:nvPr/>
        </p:nvGrpSpPr>
        <p:grpSpPr bwMode="auto">
          <a:xfrm>
            <a:off x="8120063" y="3093244"/>
            <a:ext cx="876300" cy="1104900"/>
            <a:chOff x="4580" y="1878"/>
            <a:chExt cx="736" cy="928"/>
          </a:xfrm>
        </p:grpSpPr>
        <p:sp>
          <p:nvSpPr>
            <p:cNvPr id="59504"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05"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4</a:t>
              </a:r>
            </a:p>
          </p:txBody>
        </p:sp>
      </p:grpSp>
      <p:grpSp>
        <p:nvGrpSpPr>
          <p:cNvPr id="59506" name="Group 114"/>
          <p:cNvGrpSpPr>
            <a:grpSpLocks/>
          </p:cNvGrpSpPr>
          <p:nvPr/>
        </p:nvGrpSpPr>
        <p:grpSpPr bwMode="auto">
          <a:xfrm>
            <a:off x="8120063" y="3093244"/>
            <a:ext cx="876300" cy="1104900"/>
            <a:chOff x="4580" y="1878"/>
            <a:chExt cx="736" cy="928"/>
          </a:xfrm>
        </p:grpSpPr>
        <p:sp>
          <p:nvSpPr>
            <p:cNvPr id="59507"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08"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3</a:t>
              </a:r>
            </a:p>
          </p:txBody>
        </p:sp>
      </p:grpSp>
      <p:grpSp>
        <p:nvGrpSpPr>
          <p:cNvPr id="59509" name="Group 117"/>
          <p:cNvGrpSpPr>
            <a:grpSpLocks/>
          </p:cNvGrpSpPr>
          <p:nvPr/>
        </p:nvGrpSpPr>
        <p:grpSpPr bwMode="auto">
          <a:xfrm>
            <a:off x="8120063" y="3093244"/>
            <a:ext cx="876300" cy="1104900"/>
            <a:chOff x="4580" y="1878"/>
            <a:chExt cx="736" cy="928"/>
          </a:xfrm>
        </p:grpSpPr>
        <p:sp>
          <p:nvSpPr>
            <p:cNvPr id="59510"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11"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2</a:t>
              </a:r>
            </a:p>
          </p:txBody>
        </p:sp>
      </p:grpSp>
      <p:grpSp>
        <p:nvGrpSpPr>
          <p:cNvPr id="59512" name="Group 120"/>
          <p:cNvGrpSpPr>
            <a:grpSpLocks/>
          </p:cNvGrpSpPr>
          <p:nvPr/>
        </p:nvGrpSpPr>
        <p:grpSpPr bwMode="auto">
          <a:xfrm>
            <a:off x="8120063" y="3093244"/>
            <a:ext cx="876300" cy="1104900"/>
            <a:chOff x="4580" y="1878"/>
            <a:chExt cx="736" cy="928"/>
          </a:xfrm>
        </p:grpSpPr>
        <p:sp>
          <p:nvSpPr>
            <p:cNvPr id="59513"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14"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1</a:t>
              </a:r>
            </a:p>
          </p:txBody>
        </p:sp>
      </p:grpSp>
      <p:grpSp>
        <p:nvGrpSpPr>
          <p:cNvPr id="59515" name="Group 123"/>
          <p:cNvGrpSpPr>
            <a:grpSpLocks/>
          </p:cNvGrpSpPr>
          <p:nvPr/>
        </p:nvGrpSpPr>
        <p:grpSpPr bwMode="auto">
          <a:xfrm>
            <a:off x="8120063" y="3093244"/>
            <a:ext cx="876300" cy="1104900"/>
            <a:chOff x="4580" y="1878"/>
            <a:chExt cx="736" cy="928"/>
          </a:xfrm>
        </p:grpSpPr>
        <p:sp>
          <p:nvSpPr>
            <p:cNvPr id="59516"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17"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0</a:t>
              </a:r>
            </a:p>
          </p:txBody>
        </p:sp>
      </p:grpSp>
      <p:grpSp>
        <p:nvGrpSpPr>
          <p:cNvPr id="59518" name="Group 126"/>
          <p:cNvGrpSpPr>
            <a:grpSpLocks/>
          </p:cNvGrpSpPr>
          <p:nvPr/>
        </p:nvGrpSpPr>
        <p:grpSpPr bwMode="auto">
          <a:xfrm>
            <a:off x="7190185" y="3093244"/>
            <a:ext cx="876300" cy="1104900"/>
            <a:chOff x="4580" y="1878"/>
            <a:chExt cx="736" cy="928"/>
          </a:xfrm>
        </p:grpSpPr>
        <p:sp>
          <p:nvSpPr>
            <p:cNvPr id="59519"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20"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3</a:t>
              </a:r>
            </a:p>
          </p:txBody>
        </p:sp>
      </p:grpSp>
      <p:grpSp>
        <p:nvGrpSpPr>
          <p:cNvPr id="59521" name="Group 129"/>
          <p:cNvGrpSpPr>
            <a:grpSpLocks/>
          </p:cNvGrpSpPr>
          <p:nvPr/>
        </p:nvGrpSpPr>
        <p:grpSpPr bwMode="auto">
          <a:xfrm>
            <a:off x="8120063" y="3093244"/>
            <a:ext cx="876300" cy="1104900"/>
            <a:chOff x="4580" y="1878"/>
            <a:chExt cx="736" cy="928"/>
          </a:xfrm>
        </p:grpSpPr>
        <p:sp>
          <p:nvSpPr>
            <p:cNvPr id="59522"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23"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9</a:t>
              </a:r>
            </a:p>
          </p:txBody>
        </p:sp>
      </p:grpSp>
      <p:grpSp>
        <p:nvGrpSpPr>
          <p:cNvPr id="59524" name="Group 132"/>
          <p:cNvGrpSpPr>
            <a:grpSpLocks/>
          </p:cNvGrpSpPr>
          <p:nvPr/>
        </p:nvGrpSpPr>
        <p:grpSpPr bwMode="auto">
          <a:xfrm>
            <a:off x="8120063" y="3093244"/>
            <a:ext cx="876300" cy="1104900"/>
            <a:chOff x="4580" y="1878"/>
            <a:chExt cx="736" cy="928"/>
          </a:xfrm>
        </p:grpSpPr>
        <p:sp>
          <p:nvSpPr>
            <p:cNvPr id="59525"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26"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8</a:t>
              </a:r>
            </a:p>
          </p:txBody>
        </p:sp>
      </p:grpSp>
      <p:grpSp>
        <p:nvGrpSpPr>
          <p:cNvPr id="59527" name="Group 135"/>
          <p:cNvGrpSpPr>
            <a:grpSpLocks/>
          </p:cNvGrpSpPr>
          <p:nvPr/>
        </p:nvGrpSpPr>
        <p:grpSpPr bwMode="auto">
          <a:xfrm>
            <a:off x="8120063" y="3093244"/>
            <a:ext cx="876300" cy="1104900"/>
            <a:chOff x="4580" y="1878"/>
            <a:chExt cx="736" cy="928"/>
          </a:xfrm>
        </p:grpSpPr>
        <p:sp>
          <p:nvSpPr>
            <p:cNvPr id="59528"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29"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7</a:t>
              </a:r>
            </a:p>
          </p:txBody>
        </p:sp>
      </p:grpSp>
      <p:grpSp>
        <p:nvGrpSpPr>
          <p:cNvPr id="59530" name="Group 138"/>
          <p:cNvGrpSpPr>
            <a:grpSpLocks/>
          </p:cNvGrpSpPr>
          <p:nvPr/>
        </p:nvGrpSpPr>
        <p:grpSpPr bwMode="auto">
          <a:xfrm>
            <a:off x="8120063" y="3093244"/>
            <a:ext cx="876300" cy="1104900"/>
            <a:chOff x="4580" y="1878"/>
            <a:chExt cx="736" cy="928"/>
          </a:xfrm>
        </p:grpSpPr>
        <p:sp>
          <p:nvSpPr>
            <p:cNvPr id="59531"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32"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6</a:t>
              </a:r>
            </a:p>
          </p:txBody>
        </p:sp>
      </p:grpSp>
      <p:grpSp>
        <p:nvGrpSpPr>
          <p:cNvPr id="59533" name="Group 141"/>
          <p:cNvGrpSpPr>
            <a:grpSpLocks/>
          </p:cNvGrpSpPr>
          <p:nvPr/>
        </p:nvGrpSpPr>
        <p:grpSpPr bwMode="auto">
          <a:xfrm>
            <a:off x="8120063" y="3093244"/>
            <a:ext cx="876300" cy="1104900"/>
            <a:chOff x="4580" y="1878"/>
            <a:chExt cx="736" cy="928"/>
          </a:xfrm>
        </p:grpSpPr>
        <p:sp>
          <p:nvSpPr>
            <p:cNvPr id="59534"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35"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5</a:t>
              </a:r>
            </a:p>
          </p:txBody>
        </p:sp>
      </p:grpSp>
      <p:grpSp>
        <p:nvGrpSpPr>
          <p:cNvPr id="59536" name="Group 144"/>
          <p:cNvGrpSpPr>
            <a:grpSpLocks/>
          </p:cNvGrpSpPr>
          <p:nvPr/>
        </p:nvGrpSpPr>
        <p:grpSpPr bwMode="auto">
          <a:xfrm>
            <a:off x="8120063" y="3093244"/>
            <a:ext cx="876300" cy="1104900"/>
            <a:chOff x="4580" y="1878"/>
            <a:chExt cx="736" cy="928"/>
          </a:xfrm>
        </p:grpSpPr>
        <p:sp>
          <p:nvSpPr>
            <p:cNvPr id="59537"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38"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4</a:t>
              </a:r>
            </a:p>
          </p:txBody>
        </p:sp>
      </p:grpSp>
      <p:grpSp>
        <p:nvGrpSpPr>
          <p:cNvPr id="59539" name="Group 147"/>
          <p:cNvGrpSpPr>
            <a:grpSpLocks/>
          </p:cNvGrpSpPr>
          <p:nvPr/>
        </p:nvGrpSpPr>
        <p:grpSpPr bwMode="auto">
          <a:xfrm>
            <a:off x="8120063" y="3093244"/>
            <a:ext cx="876300" cy="1104900"/>
            <a:chOff x="4580" y="1878"/>
            <a:chExt cx="736" cy="928"/>
          </a:xfrm>
        </p:grpSpPr>
        <p:sp>
          <p:nvSpPr>
            <p:cNvPr id="59540"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41"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3</a:t>
              </a:r>
            </a:p>
          </p:txBody>
        </p:sp>
      </p:grpSp>
      <p:grpSp>
        <p:nvGrpSpPr>
          <p:cNvPr id="59542" name="Group 150"/>
          <p:cNvGrpSpPr>
            <a:grpSpLocks/>
          </p:cNvGrpSpPr>
          <p:nvPr/>
        </p:nvGrpSpPr>
        <p:grpSpPr bwMode="auto">
          <a:xfrm>
            <a:off x="8120063" y="3093244"/>
            <a:ext cx="876300" cy="1104900"/>
            <a:chOff x="4580" y="1878"/>
            <a:chExt cx="736" cy="928"/>
          </a:xfrm>
        </p:grpSpPr>
        <p:sp>
          <p:nvSpPr>
            <p:cNvPr id="59543"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44"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2</a:t>
              </a:r>
            </a:p>
          </p:txBody>
        </p:sp>
      </p:grpSp>
      <p:grpSp>
        <p:nvGrpSpPr>
          <p:cNvPr id="59545" name="Group 153"/>
          <p:cNvGrpSpPr>
            <a:grpSpLocks/>
          </p:cNvGrpSpPr>
          <p:nvPr/>
        </p:nvGrpSpPr>
        <p:grpSpPr bwMode="auto">
          <a:xfrm>
            <a:off x="8120063" y="3093244"/>
            <a:ext cx="876300" cy="1104900"/>
            <a:chOff x="4580" y="1878"/>
            <a:chExt cx="736" cy="928"/>
          </a:xfrm>
        </p:grpSpPr>
        <p:sp>
          <p:nvSpPr>
            <p:cNvPr id="59546"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47"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1</a:t>
              </a:r>
            </a:p>
          </p:txBody>
        </p:sp>
      </p:grpSp>
      <p:grpSp>
        <p:nvGrpSpPr>
          <p:cNvPr id="59548" name="Group 156"/>
          <p:cNvGrpSpPr>
            <a:grpSpLocks/>
          </p:cNvGrpSpPr>
          <p:nvPr/>
        </p:nvGrpSpPr>
        <p:grpSpPr bwMode="auto">
          <a:xfrm>
            <a:off x="8120063" y="3093244"/>
            <a:ext cx="876300" cy="1104900"/>
            <a:chOff x="4580" y="1878"/>
            <a:chExt cx="736" cy="928"/>
          </a:xfrm>
        </p:grpSpPr>
        <p:sp>
          <p:nvSpPr>
            <p:cNvPr id="59549"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50"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0</a:t>
              </a:r>
            </a:p>
          </p:txBody>
        </p:sp>
      </p:grpSp>
      <p:grpSp>
        <p:nvGrpSpPr>
          <p:cNvPr id="59551" name="Group 159"/>
          <p:cNvGrpSpPr>
            <a:grpSpLocks/>
          </p:cNvGrpSpPr>
          <p:nvPr/>
        </p:nvGrpSpPr>
        <p:grpSpPr bwMode="auto">
          <a:xfrm>
            <a:off x="8120063" y="3093244"/>
            <a:ext cx="876300" cy="1104900"/>
            <a:chOff x="4580" y="1878"/>
            <a:chExt cx="736" cy="928"/>
          </a:xfrm>
        </p:grpSpPr>
        <p:sp>
          <p:nvSpPr>
            <p:cNvPr id="59552"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53"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9</a:t>
              </a:r>
            </a:p>
          </p:txBody>
        </p:sp>
      </p:grpSp>
      <p:grpSp>
        <p:nvGrpSpPr>
          <p:cNvPr id="59554" name="Group 162"/>
          <p:cNvGrpSpPr>
            <a:grpSpLocks/>
          </p:cNvGrpSpPr>
          <p:nvPr/>
        </p:nvGrpSpPr>
        <p:grpSpPr bwMode="auto">
          <a:xfrm>
            <a:off x="8120063" y="3093244"/>
            <a:ext cx="876300" cy="1104900"/>
            <a:chOff x="4580" y="1878"/>
            <a:chExt cx="736" cy="928"/>
          </a:xfrm>
        </p:grpSpPr>
        <p:sp>
          <p:nvSpPr>
            <p:cNvPr id="59555"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56"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8</a:t>
              </a:r>
            </a:p>
          </p:txBody>
        </p:sp>
      </p:grpSp>
      <p:grpSp>
        <p:nvGrpSpPr>
          <p:cNvPr id="59557" name="Group 165"/>
          <p:cNvGrpSpPr>
            <a:grpSpLocks/>
          </p:cNvGrpSpPr>
          <p:nvPr/>
        </p:nvGrpSpPr>
        <p:grpSpPr bwMode="auto">
          <a:xfrm>
            <a:off x="8120063" y="3093244"/>
            <a:ext cx="876300" cy="1104900"/>
            <a:chOff x="4580" y="1878"/>
            <a:chExt cx="736" cy="928"/>
          </a:xfrm>
        </p:grpSpPr>
        <p:sp>
          <p:nvSpPr>
            <p:cNvPr id="59558"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59"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7</a:t>
              </a:r>
            </a:p>
          </p:txBody>
        </p:sp>
      </p:grpSp>
      <p:grpSp>
        <p:nvGrpSpPr>
          <p:cNvPr id="59560" name="Group 168"/>
          <p:cNvGrpSpPr>
            <a:grpSpLocks/>
          </p:cNvGrpSpPr>
          <p:nvPr/>
        </p:nvGrpSpPr>
        <p:grpSpPr bwMode="auto">
          <a:xfrm>
            <a:off x="8120063" y="3093244"/>
            <a:ext cx="876300" cy="1104900"/>
            <a:chOff x="4580" y="1878"/>
            <a:chExt cx="736" cy="928"/>
          </a:xfrm>
        </p:grpSpPr>
        <p:sp>
          <p:nvSpPr>
            <p:cNvPr id="59561"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62"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6</a:t>
              </a:r>
            </a:p>
          </p:txBody>
        </p:sp>
      </p:grpSp>
      <p:grpSp>
        <p:nvGrpSpPr>
          <p:cNvPr id="59563" name="Group 171"/>
          <p:cNvGrpSpPr>
            <a:grpSpLocks/>
          </p:cNvGrpSpPr>
          <p:nvPr/>
        </p:nvGrpSpPr>
        <p:grpSpPr bwMode="auto">
          <a:xfrm>
            <a:off x="8120063" y="3093244"/>
            <a:ext cx="876300" cy="1104900"/>
            <a:chOff x="4580" y="1878"/>
            <a:chExt cx="736" cy="928"/>
          </a:xfrm>
        </p:grpSpPr>
        <p:sp>
          <p:nvSpPr>
            <p:cNvPr id="59564"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65"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5</a:t>
              </a:r>
            </a:p>
          </p:txBody>
        </p:sp>
      </p:grpSp>
      <p:grpSp>
        <p:nvGrpSpPr>
          <p:cNvPr id="59566" name="Group 174"/>
          <p:cNvGrpSpPr>
            <a:grpSpLocks/>
          </p:cNvGrpSpPr>
          <p:nvPr/>
        </p:nvGrpSpPr>
        <p:grpSpPr bwMode="auto">
          <a:xfrm>
            <a:off x="8120063" y="3093244"/>
            <a:ext cx="876300" cy="1104900"/>
            <a:chOff x="4580" y="1878"/>
            <a:chExt cx="736" cy="928"/>
          </a:xfrm>
        </p:grpSpPr>
        <p:sp>
          <p:nvSpPr>
            <p:cNvPr id="59567"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68"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4</a:t>
              </a:r>
            </a:p>
          </p:txBody>
        </p:sp>
      </p:grpSp>
      <p:grpSp>
        <p:nvGrpSpPr>
          <p:cNvPr id="59569" name="Group 177"/>
          <p:cNvGrpSpPr>
            <a:grpSpLocks/>
          </p:cNvGrpSpPr>
          <p:nvPr/>
        </p:nvGrpSpPr>
        <p:grpSpPr bwMode="auto">
          <a:xfrm>
            <a:off x="8120063" y="3093244"/>
            <a:ext cx="876300" cy="1104900"/>
            <a:chOff x="4580" y="1878"/>
            <a:chExt cx="736" cy="928"/>
          </a:xfrm>
        </p:grpSpPr>
        <p:sp>
          <p:nvSpPr>
            <p:cNvPr id="59570"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71"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3</a:t>
              </a:r>
            </a:p>
          </p:txBody>
        </p:sp>
      </p:grpSp>
      <p:grpSp>
        <p:nvGrpSpPr>
          <p:cNvPr id="59572" name="Group 180"/>
          <p:cNvGrpSpPr>
            <a:grpSpLocks/>
          </p:cNvGrpSpPr>
          <p:nvPr/>
        </p:nvGrpSpPr>
        <p:grpSpPr bwMode="auto">
          <a:xfrm>
            <a:off x="8120063" y="3093244"/>
            <a:ext cx="876300" cy="1104900"/>
            <a:chOff x="4580" y="1878"/>
            <a:chExt cx="736" cy="928"/>
          </a:xfrm>
        </p:grpSpPr>
        <p:sp>
          <p:nvSpPr>
            <p:cNvPr id="59573"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74"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2</a:t>
              </a:r>
            </a:p>
          </p:txBody>
        </p:sp>
      </p:grpSp>
      <p:grpSp>
        <p:nvGrpSpPr>
          <p:cNvPr id="59575" name="Group 183"/>
          <p:cNvGrpSpPr>
            <a:grpSpLocks/>
          </p:cNvGrpSpPr>
          <p:nvPr/>
        </p:nvGrpSpPr>
        <p:grpSpPr bwMode="auto">
          <a:xfrm>
            <a:off x="8120063" y="3093244"/>
            <a:ext cx="876300" cy="1104900"/>
            <a:chOff x="4580" y="1878"/>
            <a:chExt cx="736" cy="928"/>
          </a:xfrm>
        </p:grpSpPr>
        <p:sp>
          <p:nvSpPr>
            <p:cNvPr id="59576"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77"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1</a:t>
              </a:r>
            </a:p>
          </p:txBody>
        </p:sp>
      </p:grpSp>
      <p:grpSp>
        <p:nvGrpSpPr>
          <p:cNvPr id="59578" name="Group 186"/>
          <p:cNvGrpSpPr>
            <a:grpSpLocks/>
          </p:cNvGrpSpPr>
          <p:nvPr/>
        </p:nvGrpSpPr>
        <p:grpSpPr bwMode="auto">
          <a:xfrm>
            <a:off x="8120063" y="3093244"/>
            <a:ext cx="876300" cy="1104900"/>
            <a:chOff x="4580" y="1878"/>
            <a:chExt cx="736" cy="928"/>
          </a:xfrm>
        </p:grpSpPr>
        <p:sp>
          <p:nvSpPr>
            <p:cNvPr id="59579"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80"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0</a:t>
              </a:r>
            </a:p>
          </p:txBody>
        </p:sp>
      </p:grpSp>
      <p:grpSp>
        <p:nvGrpSpPr>
          <p:cNvPr id="59581" name="Group 189"/>
          <p:cNvGrpSpPr>
            <a:grpSpLocks/>
          </p:cNvGrpSpPr>
          <p:nvPr/>
        </p:nvGrpSpPr>
        <p:grpSpPr bwMode="auto">
          <a:xfrm>
            <a:off x="7190185" y="3093244"/>
            <a:ext cx="876300" cy="1104900"/>
            <a:chOff x="4580" y="1878"/>
            <a:chExt cx="736" cy="928"/>
          </a:xfrm>
        </p:grpSpPr>
        <p:sp>
          <p:nvSpPr>
            <p:cNvPr id="59582"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83"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2</a:t>
              </a:r>
            </a:p>
          </p:txBody>
        </p:sp>
      </p:grpSp>
      <p:grpSp>
        <p:nvGrpSpPr>
          <p:cNvPr id="59584" name="Group 192"/>
          <p:cNvGrpSpPr>
            <a:grpSpLocks/>
          </p:cNvGrpSpPr>
          <p:nvPr/>
        </p:nvGrpSpPr>
        <p:grpSpPr bwMode="auto">
          <a:xfrm>
            <a:off x="7190185" y="3093244"/>
            <a:ext cx="876300" cy="1104900"/>
            <a:chOff x="4580" y="1878"/>
            <a:chExt cx="736" cy="928"/>
          </a:xfrm>
        </p:grpSpPr>
        <p:sp>
          <p:nvSpPr>
            <p:cNvPr id="59585"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86"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1</a:t>
              </a:r>
            </a:p>
          </p:txBody>
        </p:sp>
      </p:grpSp>
      <p:grpSp>
        <p:nvGrpSpPr>
          <p:cNvPr id="59587" name="Group 195"/>
          <p:cNvGrpSpPr>
            <a:grpSpLocks/>
          </p:cNvGrpSpPr>
          <p:nvPr/>
        </p:nvGrpSpPr>
        <p:grpSpPr bwMode="auto">
          <a:xfrm>
            <a:off x="8120063" y="3093244"/>
            <a:ext cx="876300" cy="1104900"/>
            <a:chOff x="4580" y="1878"/>
            <a:chExt cx="736" cy="928"/>
          </a:xfrm>
        </p:grpSpPr>
        <p:sp>
          <p:nvSpPr>
            <p:cNvPr id="59588"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89"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9</a:t>
              </a:r>
            </a:p>
          </p:txBody>
        </p:sp>
      </p:grpSp>
      <p:grpSp>
        <p:nvGrpSpPr>
          <p:cNvPr id="59590" name="Group 198"/>
          <p:cNvGrpSpPr>
            <a:grpSpLocks/>
          </p:cNvGrpSpPr>
          <p:nvPr/>
        </p:nvGrpSpPr>
        <p:grpSpPr bwMode="auto">
          <a:xfrm>
            <a:off x="8120063" y="3093244"/>
            <a:ext cx="876300" cy="1104900"/>
            <a:chOff x="4580" y="1878"/>
            <a:chExt cx="736" cy="928"/>
          </a:xfrm>
        </p:grpSpPr>
        <p:sp>
          <p:nvSpPr>
            <p:cNvPr id="59591"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92"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8</a:t>
              </a:r>
            </a:p>
          </p:txBody>
        </p:sp>
      </p:grpSp>
      <p:grpSp>
        <p:nvGrpSpPr>
          <p:cNvPr id="59593" name="Group 201"/>
          <p:cNvGrpSpPr>
            <a:grpSpLocks/>
          </p:cNvGrpSpPr>
          <p:nvPr/>
        </p:nvGrpSpPr>
        <p:grpSpPr bwMode="auto">
          <a:xfrm>
            <a:off x="8120063" y="3093244"/>
            <a:ext cx="876300" cy="1104900"/>
            <a:chOff x="4580" y="1878"/>
            <a:chExt cx="736" cy="928"/>
          </a:xfrm>
        </p:grpSpPr>
        <p:sp>
          <p:nvSpPr>
            <p:cNvPr id="59594"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95"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7</a:t>
              </a:r>
            </a:p>
          </p:txBody>
        </p:sp>
      </p:grpSp>
      <p:grpSp>
        <p:nvGrpSpPr>
          <p:cNvPr id="59596" name="Group 204"/>
          <p:cNvGrpSpPr>
            <a:grpSpLocks/>
          </p:cNvGrpSpPr>
          <p:nvPr/>
        </p:nvGrpSpPr>
        <p:grpSpPr bwMode="auto">
          <a:xfrm>
            <a:off x="8120063" y="3093244"/>
            <a:ext cx="876300" cy="1104900"/>
            <a:chOff x="4580" y="1878"/>
            <a:chExt cx="736" cy="928"/>
          </a:xfrm>
        </p:grpSpPr>
        <p:sp>
          <p:nvSpPr>
            <p:cNvPr id="59597"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598"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6</a:t>
              </a:r>
            </a:p>
          </p:txBody>
        </p:sp>
      </p:grpSp>
      <p:grpSp>
        <p:nvGrpSpPr>
          <p:cNvPr id="59599" name="Group 207"/>
          <p:cNvGrpSpPr>
            <a:grpSpLocks/>
          </p:cNvGrpSpPr>
          <p:nvPr/>
        </p:nvGrpSpPr>
        <p:grpSpPr bwMode="auto">
          <a:xfrm>
            <a:off x="8120063" y="3093244"/>
            <a:ext cx="876300" cy="1104900"/>
            <a:chOff x="4580" y="1878"/>
            <a:chExt cx="736" cy="928"/>
          </a:xfrm>
        </p:grpSpPr>
        <p:sp>
          <p:nvSpPr>
            <p:cNvPr id="59600"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01"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5</a:t>
              </a:r>
            </a:p>
          </p:txBody>
        </p:sp>
      </p:grpSp>
      <p:grpSp>
        <p:nvGrpSpPr>
          <p:cNvPr id="59602" name="Group 210"/>
          <p:cNvGrpSpPr>
            <a:grpSpLocks/>
          </p:cNvGrpSpPr>
          <p:nvPr/>
        </p:nvGrpSpPr>
        <p:grpSpPr bwMode="auto">
          <a:xfrm>
            <a:off x="8120063" y="3093244"/>
            <a:ext cx="876300" cy="1104900"/>
            <a:chOff x="4580" y="1878"/>
            <a:chExt cx="736" cy="928"/>
          </a:xfrm>
        </p:grpSpPr>
        <p:sp>
          <p:nvSpPr>
            <p:cNvPr id="59603"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04"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4</a:t>
              </a:r>
            </a:p>
          </p:txBody>
        </p:sp>
      </p:grpSp>
      <p:grpSp>
        <p:nvGrpSpPr>
          <p:cNvPr id="59605" name="Group 213"/>
          <p:cNvGrpSpPr>
            <a:grpSpLocks/>
          </p:cNvGrpSpPr>
          <p:nvPr/>
        </p:nvGrpSpPr>
        <p:grpSpPr bwMode="auto">
          <a:xfrm>
            <a:off x="8120063" y="3093244"/>
            <a:ext cx="876300" cy="1104900"/>
            <a:chOff x="4580" y="1878"/>
            <a:chExt cx="736" cy="928"/>
          </a:xfrm>
        </p:grpSpPr>
        <p:sp>
          <p:nvSpPr>
            <p:cNvPr id="59606"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07"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3</a:t>
              </a:r>
            </a:p>
          </p:txBody>
        </p:sp>
      </p:grpSp>
      <p:grpSp>
        <p:nvGrpSpPr>
          <p:cNvPr id="59608" name="Group 216"/>
          <p:cNvGrpSpPr>
            <a:grpSpLocks/>
          </p:cNvGrpSpPr>
          <p:nvPr/>
        </p:nvGrpSpPr>
        <p:grpSpPr bwMode="auto">
          <a:xfrm>
            <a:off x="8120063" y="3093244"/>
            <a:ext cx="876300" cy="1104900"/>
            <a:chOff x="4580" y="1878"/>
            <a:chExt cx="736" cy="928"/>
          </a:xfrm>
        </p:grpSpPr>
        <p:sp>
          <p:nvSpPr>
            <p:cNvPr id="59609"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10"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2</a:t>
              </a:r>
            </a:p>
          </p:txBody>
        </p:sp>
      </p:grpSp>
      <p:grpSp>
        <p:nvGrpSpPr>
          <p:cNvPr id="59611" name="Group 219"/>
          <p:cNvGrpSpPr>
            <a:grpSpLocks/>
          </p:cNvGrpSpPr>
          <p:nvPr/>
        </p:nvGrpSpPr>
        <p:grpSpPr bwMode="auto">
          <a:xfrm>
            <a:off x="8120063" y="3093244"/>
            <a:ext cx="876300" cy="1104900"/>
            <a:chOff x="4580" y="1878"/>
            <a:chExt cx="736" cy="928"/>
          </a:xfrm>
        </p:grpSpPr>
        <p:sp>
          <p:nvSpPr>
            <p:cNvPr id="59612"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13"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1</a:t>
              </a:r>
            </a:p>
          </p:txBody>
        </p:sp>
      </p:grpSp>
      <p:grpSp>
        <p:nvGrpSpPr>
          <p:cNvPr id="59614" name="Group 222"/>
          <p:cNvGrpSpPr>
            <a:grpSpLocks/>
          </p:cNvGrpSpPr>
          <p:nvPr/>
        </p:nvGrpSpPr>
        <p:grpSpPr bwMode="auto">
          <a:xfrm>
            <a:off x="8120063" y="3093244"/>
            <a:ext cx="876300" cy="1104900"/>
            <a:chOff x="4580" y="1878"/>
            <a:chExt cx="736" cy="928"/>
          </a:xfrm>
        </p:grpSpPr>
        <p:sp>
          <p:nvSpPr>
            <p:cNvPr id="59615"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16"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0</a:t>
              </a:r>
            </a:p>
          </p:txBody>
        </p:sp>
      </p:grpSp>
      <p:grpSp>
        <p:nvGrpSpPr>
          <p:cNvPr id="59617" name="Group 225"/>
          <p:cNvGrpSpPr>
            <a:grpSpLocks/>
          </p:cNvGrpSpPr>
          <p:nvPr/>
        </p:nvGrpSpPr>
        <p:grpSpPr bwMode="auto">
          <a:xfrm>
            <a:off x="8120063" y="3093244"/>
            <a:ext cx="876300" cy="1104900"/>
            <a:chOff x="4580" y="1878"/>
            <a:chExt cx="736" cy="928"/>
          </a:xfrm>
        </p:grpSpPr>
        <p:sp>
          <p:nvSpPr>
            <p:cNvPr id="59618"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19"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9</a:t>
              </a:r>
            </a:p>
          </p:txBody>
        </p:sp>
      </p:grpSp>
      <p:grpSp>
        <p:nvGrpSpPr>
          <p:cNvPr id="59620" name="Group 228"/>
          <p:cNvGrpSpPr>
            <a:grpSpLocks/>
          </p:cNvGrpSpPr>
          <p:nvPr/>
        </p:nvGrpSpPr>
        <p:grpSpPr bwMode="auto">
          <a:xfrm>
            <a:off x="8120063" y="3093244"/>
            <a:ext cx="876300" cy="1104900"/>
            <a:chOff x="4580" y="1878"/>
            <a:chExt cx="736" cy="928"/>
          </a:xfrm>
        </p:grpSpPr>
        <p:sp>
          <p:nvSpPr>
            <p:cNvPr id="59621"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22"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8</a:t>
              </a:r>
            </a:p>
          </p:txBody>
        </p:sp>
      </p:grpSp>
      <p:grpSp>
        <p:nvGrpSpPr>
          <p:cNvPr id="59623" name="Group 231"/>
          <p:cNvGrpSpPr>
            <a:grpSpLocks/>
          </p:cNvGrpSpPr>
          <p:nvPr/>
        </p:nvGrpSpPr>
        <p:grpSpPr bwMode="auto">
          <a:xfrm>
            <a:off x="8120063" y="3093244"/>
            <a:ext cx="876300" cy="1104900"/>
            <a:chOff x="4580" y="1878"/>
            <a:chExt cx="736" cy="928"/>
          </a:xfrm>
        </p:grpSpPr>
        <p:sp>
          <p:nvSpPr>
            <p:cNvPr id="59624"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25"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7</a:t>
              </a:r>
            </a:p>
          </p:txBody>
        </p:sp>
      </p:grpSp>
      <p:grpSp>
        <p:nvGrpSpPr>
          <p:cNvPr id="59626" name="Group 234"/>
          <p:cNvGrpSpPr>
            <a:grpSpLocks/>
          </p:cNvGrpSpPr>
          <p:nvPr/>
        </p:nvGrpSpPr>
        <p:grpSpPr bwMode="auto">
          <a:xfrm>
            <a:off x="8120063" y="3093244"/>
            <a:ext cx="876300" cy="1104900"/>
            <a:chOff x="4580" y="1878"/>
            <a:chExt cx="736" cy="928"/>
          </a:xfrm>
        </p:grpSpPr>
        <p:sp>
          <p:nvSpPr>
            <p:cNvPr id="59627"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28"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6</a:t>
              </a:r>
            </a:p>
          </p:txBody>
        </p:sp>
      </p:grpSp>
      <p:grpSp>
        <p:nvGrpSpPr>
          <p:cNvPr id="59629" name="Group 237"/>
          <p:cNvGrpSpPr>
            <a:grpSpLocks/>
          </p:cNvGrpSpPr>
          <p:nvPr/>
        </p:nvGrpSpPr>
        <p:grpSpPr bwMode="auto">
          <a:xfrm>
            <a:off x="8120063" y="3093244"/>
            <a:ext cx="876300" cy="1104900"/>
            <a:chOff x="4580" y="1878"/>
            <a:chExt cx="736" cy="928"/>
          </a:xfrm>
        </p:grpSpPr>
        <p:sp>
          <p:nvSpPr>
            <p:cNvPr id="59630"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31"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5</a:t>
              </a:r>
            </a:p>
          </p:txBody>
        </p:sp>
      </p:grpSp>
      <p:grpSp>
        <p:nvGrpSpPr>
          <p:cNvPr id="59632" name="Group 240"/>
          <p:cNvGrpSpPr>
            <a:grpSpLocks/>
          </p:cNvGrpSpPr>
          <p:nvPr/>
        </p:nvGrpSpPr>
        <p:grpSpPr bwMode="auto">
          <a:xfrm>
            <a:off x="8120063" y="3093244"/>
            <a:ext cx="876300" cy="1104900"/>
            <a:chOff x="4580" y="1878"/>
            <a:chExt cx="736" cy="928"/>
          </a:xfrm>
        </p:grpSpPr>
        <p:sp>
          <p:nvSpPr>
            <p:cNvPr id="59633"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34"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4</a:t>
              </a:r>
            </a:p>
          </p:txBody>
        </p:sp>
      </p:grpSp>
      <p:grpSp>
        <p:nvGrpSpPr>
          <p:cNvPr id="59635" name="Group 243"/>
          <p:cNvGrpSpPr>
            <a:grpSpLocks/>
          </p:cNvGrpSpPr>
          <p:nvPr/>
        </p:nvGrpSpPr>
        <p:grpSpPr bwMode="auto">
          <a:xfrm>
            <a:off x="8120063" y="3093244"/>
            <a:ext cx="876300" cy="1104900"/>
            <a:chOff x="4580" y="1878"/>
            <a:chExt cx="736" cy="928"/>
          </a:xfrm>
        </p:grpSpPr>
        <p:sp>
          <p:nvSpPr>
            <p:cNvPr id="59636"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37"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3</a:t>
              </a:r>
            </a:p>
          </p:txBody>
        </p:sp>
      </p:grpSp>
      <p:grpSp>
        <p:nvGrpSpPr>
          <p:cNvPr id="59638" name="Group 246"/>
          <p:cNvGrpSpPr>
            <a:grpSpLocks/>
          </p:cNvGrpSpPr>
          <p:nvPr/>
        </p:nvGrpSpPr>
        <p:grpSpPr bwMode="auto">
          <a:xfrm>
            <a:off x="8120063" y="3093244"/>
            <a:ext cx="876300" cy="1104900"/>
            <a:chOff x="4580" y="1878"/>
            <a:chExt cx="736" cy="928"/>
          </a:xfrm>
        </p:grpSpPr>
        <p:sp>
          <p:nvSpPr>
            <p:cNvPr id="59639"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40"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2</a:t>
              </a:r>
            </a:p>
          </p:txBody>
        </p:sp>
      </p:grpSp>
      <p:grpSp>
        <p:nvGrpSpPr>
          <p:cNvPr id="59641" name="Group 249"/>
          <p:cNvGrpSpPr>
            <a:grpSpLocks/>
          </p:cNvGrpSpPr>
          <p:nvPr/>
        </p:nvGrpSpPr>
        <p:grpSpPr bwMode="auto">
          <a:xfrm>
            <a:off x="8120063" y="3093244"/>
            <a:ext cx="876300" cy="1104900"/>
            <a:chOff x="4580" y="1878"/>
            <a:chExt cx="736" cy="928"/>
          </a:xfrm>
        </p:grpSpPr>
        <p:sp>
          <p:nvSpPr>
            <p:cNvPr id="59642"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43"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1</a:t>
              </a:r>
            </a:p>
          </p:txBody>
        </p:sp>
      </p:grpSp>
      <p:grpSp>
        <p:nvGrpSpPr>
          <p:cNvPr id="59644" name="Group 252"/>
          <p:cNvGrpSpPr>
            <a:grpSpLocks/>
          </p:cNvGrpSpPr>
          <p:nvPr/>
        </p:nvGrpSpPr>
        <p:grpSpPr bwMode="auto">
          <a:xfrm>
            <a:off x="8120063" y="3093244"/>
            <a:ext cx="876300" cy="1104900"/>
            <a:chOff x="4580" y="1878"/>
            <a:chExt cx="736" cy="928"/>
          </a:xfrm>
        </p:grpSpPr>
        <p:sp>
          <p:nvSpPr>
            <p:cNvPr id="59645"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46"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0</a:t>
              </a:r>
            </a:p>
          </p:txBody>
        </p:sp>
      </p:grpSp>
      <p:grpSp>
        <p:nvGrpSpPr>
          <p:cNvPr id="59647" name="Group 255"/>
          <p:cNvGrpSpPr>
            <a:grpSpLocks/>
          </p:cNvGrpSpPr>
          <p:nvPr/>
        </p:nvGrpSpPr>
        <p:grpSpPr bwMode="auto">
          <a:xfrm>
            <a:off x="7190185" y="3093244"/>
            <a:ext cx="876300" cy="1104900"/>
            <a:chOff x="4580" y="1878"/>
            <a:chExt cx="736" cy="928"/>
          </a:xfrm>
        </p:grpSpPr>
        <p:sp>
          <p:nvSpPr>
            <p:cNvPr id="59648"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rgbClr val="FF0000"/>
                </a:solidFill>
                <a:latin typeface="Arial"/>
              </a:endParaRPr>
            </a:p>
          </p:txBody>
        </p:sp>
        <p:sp>
          <p:nvSpPr>
            <p:cNvPr id="59649"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685834">
                <a:spcBef>
                  <a:spcPct val="50000"/>
                </a:spcBef>
                <a:defRPr/>
              </a:pPr>
              <a:r>
                <a:rPr lang="en-GB" altLang="en-US" sz="10501" kern="0">
                  <a:solidFill>
                    <a:srgbClr val="FF0000"/>
                  </a:solidFill>
                  <a:latin typeface="Arial Narrow" pitchFamily="34" charset="0"/>
                </a:rPr>
                <a:t>0</a:t>
              </a:r>
            </a:p>
          </p:txBody>
        </p:sp>
      </p:grpSp>
      <p:sp>
        <p:nvSpPr>
          <p:cNvPr id="59650" name="Freeform 258"/>
          <p:cNvSpPr>
            <a:spLocks noEditPoints="1"/>
          </p:cNvSpPr>
          <p:nvPr/>
        </p:nvSpPr>
        <p:spPr bwMode="auto">
          <a:xfrm>
            <a:off x="3002757" y="2395538"/>
            <a:ext cx="6186487" cy="240387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651" name="Text Box 259"/>
          <p:cNvSpPr txBox="1">
            <a:spLocks noChangeArrowheads="1"/>
          </p:cNvSpPr>
          <p:nvPr/>
        </p:nvSpPr>
        <p:spPr bwMode="auto">
          <a:xfrm>
            <a:off x="3536157"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Hours</a:t>
            </a:r>
            <a:endParaRPr lang="en-GB" altLang="en-US" kern="0">
              <a:solidFill>
                <a:srgbClr val="FFFFFF"/>
              </a:solidFill>
              <a:latin typeface="Arial"/>
            </a:endParaRPr>
          </a:p>
        </p:txBody>
      </p:sp>
      <p:sp>
        <p:nvSpPr>
          <p:cNvPr id="59652" name="Text Box 260"/>
          <p:cNvSpPr txBox="1">
            <a:spLocks noChangeArrowheads="1"/>
          </p:cNvSpPr>
          <p:nvPr/>
        </p:nvSpPr>
        <p:spPr bwMode="auto">
          <a:xfrm>
            <a:off x="5535217" y="4394479"/>
            <a:ext cx="1121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Minutes</a:t>
            </a:r>
            <a:endParaRPr lang="en-GB" altLang="en-US" kern="0">
              <a:solidFill>
                <a:srgbClr val="FFFFFF"/>
              </a:solidFill>
              <a:latin typeface="Arial"/>
            </a:endParaRPr>
          </a:p>
        </p:txBody>
      </p:sp>
      <p:sp>
        <p:nvSpPr>
          <p:cNvPr id="59653" name="Text Box 261"/>
          <p:cNvSpPr txBox="1">
            <a:spLocks noChangeArrowheads="1"/>
          </p:cNvSpPr>
          <p:nvPr/>
        </p:nvSpPr>
        <p:spPr bwMode="auto">
          <a:xfrm>
            <a:off x="7531894" y="4394479"/>
            <a:ext cx="1122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kern="0">
                <a:solidFill>
                  <a:srgbClr val="FFFFFF"/>
                </a:solidFill>
                <a:latin typeface="Arial"/>
              </a:rPr>
              <a:t>Seconds</a:t>
            </a:r>
            <a:endParaRPr lang="en-GB" altLang="en-US" kern="0">
              <a:solidFill>
                <a:srgbClr val="FFFFFF"/>
              </a:solidFill>
              <a:latin typeface="Arial"/>
            </a:endParaRPr>
          </a:p>
        </p:txBody>
      </p:sp>
      <p:sp>
        <p:nvSpPr>
          <p:cNvPr id="59655" name="AutoShape 263"/>
          <p:cNvSpPr>
            <a:spLocks noChangeArrowheads="1"/>
          </p:cNvSpPr>
          <p:nvPr/>
        </p:nvSpPr>
        <p:spPr bwMode="auto">
          <a:xfrm rot="16200000">
            <a:off x="1981796" y="3461743"/>
            <a:ext cx="2363391"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656" name="AutoShape 264"/>
          <p:cNvSpPr>
            <a:spLocks noChangeArrowheads="1"/>
          </p:cNvSpPr>
          <p:nvPr/>
        </p:nvSpPr>
        <p:spPr bwMode="auto">
          <a:xfrm>
            <a:off x="3021807" y="2421732"/>
            <a:ext cx="6148387" cy="283369"/>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nvGrpSpPr>
          <p:cNvPr id="59657" name="Group 265"/>
          <p:cNvGrpSpPr>
            <a:grpSpLocks/>
          </p:cNvGrpSpPr>
          <p:nvPr/>
        </p:nvGrpSpPr>
        <p:grpSpPr bwMode="auto">
          <a:xfrm>
            <a:off x="5038726" y="3387329"/>
            <a:ext cx="90487" cy="520303"/>
            <a:chOff x="1939" y="2444"/>
            <a:chExt cx="81" cy="463"/>
          </a:xfrm>
        </p:grpSpPr>
        <p:sp>
          <p:nvSpPr>
            <p:cNvPr id="59658"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659"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9660" name="Group 268"/>
          <p:cNvGrpSpPr>
            <a:grpSpLocks/>
          </p:cNvGrpSpPr>
          <p:nvPr/>
        </p:nvGrpSpPr>
        <p:grpSpPr bwMode="auto">
          <a:xfrm>
            <a:off x="7049692" y="3387329"/>
            <a:ext cx="90487" cy="520303"/>
            <a:chOff x="1939" y="2444"/>
            <a:chExt cx="81" cy="463"/>
          </a:xfrm>
        </p:grpSpPr>
        <p:sp>
          <p:nvSpPr>
            <p:cNvPr id="59661"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662"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grpSp>
        <p:nvGrpSpPr>
          <p:cNvPr id="59663" name="Group 271"/>
          <p:cNvGrpSpPr>
            <a:grpSpLocks/>
          </p:cNvGrpSpPr>
          <p:nvPr/>
        </p:nvGrpSpPr>
        <p:grpSpPr bwMode="auto">
          <a:xfrm>
            <a:off x="3196829" y="2933700"/>
            <a:ext cx="5798344" cy="1428750"/>
            <a:chOff x="445" y="1744"/>
            <a:chExt cx="4870" cy="1200"/>
          </a:xfrm>
        </p:grpSpPr>
        <p:grpSp>
          <p:nvGrpSpPr>
            <p:cNvPr id="59664" name="Group 272"/>
            <p:cNvGrpSpPr>
              <a:grpSpLocks/>
            </p:cNvGrpSpPr>
            <p:nvPr/>
          </p:nvGrpSpPr>
          <p:grpSpPr bwMode="auto">
            <a:xfrm>
              <a:off x="445" y="1744"/>
              <a:ext cx="734" cy="1200"/>
              <a:chOff x="448" y="1746"/>
              <a:chExt cx="724" cy="1188"/>
            </a:xfrm>
          </p:grpSpPr>
          <p:grpSp>
            <p:nvGrpSpPr>
              <p:cNvPr id="59665" name="Group 273"/>
              <p:cNvGrpSpPr>
                <a:grpSpLocks/>
              </p:cNvGrpSpPr>
              <p:nvPr/>
            </p:nvGrpSpPr>
            <p:grpSpPr bwMode="auto">
              <a:xfrm>
                <a:off x="454" y="1752"/>
                <a:ext cx="712" cy="1176"/>
                <a:chOff x="454" y="1752"/>
                <a:chExt cx="712" cy="1176"/>
              </a:xfrm>
            </p:grpSpPr>
            <p:sp>
              <p:nvSpPr>
                <p:cNvPr id="59666"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9667"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9668"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9669" name="Group 277"/>
            <p:cNvGrpSpPr>
              <a:grpSpLocks/>
            </p:cNvGrpSpPr>
            <p:nvPr/>
          </p:nvGrpSpPr>
          <p:grpSpPr bwMode="auto">
            <a:xfrm>
              <a:off x="1225" y="1744"/>
              <a:ext cx="734" cy="1200"/>
              <a:chOff x="448" y="1746"/>
              <a:chExt cx="724" cy="1188"/>
            </a:xfrm>
          </p:grpSpPr>
          <p:grpSp>
            <p:nvGrpSpPr>
              <p:cNvPr id="59670" name="Group 278"/>
              <p:cNvGrpSpPr>
                <a:grpSpLocks/>
              </p:cNvGrpSpPr>
              <p:nvPr/>
            </p:nvGrpSpPr>
            <p:grpSpPr bwMode="auto">
              <a:xfrm>
                <a:off x="454" y="1752"/>
                <a:ext cx="712" cy="1176"/>
                <a:chOff x="454" y="1752"/>
                <a:chExt cx="712" cy="1176"/>
              </a:xfrm>
            </p:grpSpPr>
            <p:sp>
              <p:nvSpPr>
                <p:cNvPr id="59671"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9672"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9673"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9674" name="Group 282"/>
            <p:cNvGrpSpPr>
              <a:grpSpLocks/>
            </p:cNvGrpSpPr>
            <p:nvPr/>
          </p:nvGrpSpPr>
          <p:grpSpPr bwMode="auto">
            <a:xfrm flipH="1">
              <a:off x="4581" y="1744"/>
              <a:ext cx="734" cy="1200"/>
              <a:chOff x="448" y="1746"/>
              <a:chExt cx="724" cy="1188"/>
            </a:xfrm>
          </p:grpSpPr>
          <p:grpSp>
            <p:nvGrpSpPr>
              <p:cNvPr id="59675" name="Group 283"/>
              <p:cNvGrpSpPr>
                <a:grpSpLocks/>
              </p:cNvGrpSpPr>
              <p:nvPr/>
            </p:nvGrpSpPr>
            <p:grpSpPr bwMode="auto">
              <a:xfrm>
                <a:off x="454" y="1752"/>
                <a:ext cx="712" cy="1176"/>
                <a:chOff x="454" y="1752"/>
                <a:chExt cx="712" cy="1176"/>
              </a:xfrm>
            </p:grpSpPr>
            <p:sp>
              <p:nvSpPr>
                <p:cNvPr id="59676"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9677"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9678"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grpSp>
          <p:nvGrpSpPr>
            <p:cNvPr id="59679" name="Group 287"/>
            <p:cNvGrpSpPr>
              <a:grpSpLocks/>
            </p:cNvGrpSpPr>
            <p:nvPr/>
          </p:nvGrpSpPr>
          <p:grpSpPr bwMode="auto">
            <a:xfrm flipH="1">
              <a:off x="3799" y="1744"/>
              <a:ext cx="734" cy="1200"/>
              <a:chOff x="448" y="1746"/>
              <a:chExt cx="724" cy="1188"/>
            </a:xfrm>
          </p:grpSpPr>
          <p:grpSp>
            <p:nvGrpSpPr>
              <p:cNvPr id="59680" name="Group 288"/>
              <p:cNvGrpSpPr>
                <a:grpSpLocks/>
              </p:cNvGrpSpPr>
              <p:nvPr/>
            </p:nvGrpSpPr>
            <p:grpSpPr bwMode="auto">
              <a:xfrm>
                <a:off x="454" y="1752"/>
                <a:ext cx="712" cy="1176"/>
                <a:chOff x="454" y="1752"/>
                <a:chExt cx="712" cy="1176"/>
              </a:xfrm>
            </p:grpSpPr>
            <p:sp>
              <p:nvSpPr>
                <p:cNvPr id="59681"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sp>
              <p:nvSpPr>
                <p:cNvPr id="59682"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9683"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34">
                  <a:defRPr/>
                </a:pPr>
                <a:endParaRPr lang="en-US" sz="1350" kern="0">
                  <a:solidFill>
                    <a:sysClr val="windowText" lastClr="000000"/>
                  </a:solidFill>
                  <a:latin typeface="Arial"/>
                </a:endParaRPr>
              </a:p>
            </p:txBody>
          </p:sp>
        </p:grpSp>
        <p:sp>
          <p:nvSpPr>
            <p:cNvPr id="59684"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sp>
          <p:nvSpPr>
            <p:cNvPr id="59685"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34">
                <a:defRPr/>
              </a:pPr>
              <a:endParaRPr lang="en-US" sz="1350" kern="0">
                <a:solidFill>
                  <a:sysClr val="windowText" lastClr="000000"/>
                </a:solidFill>
                <a:latin typeface="Arial"/>
              </a:endParaRPr>
            </a:p>
          </p:txBody>
        </p:sp>
      </p:grpSp>
      <p:sp>
        <p:nvSpPr>
          <p:cNvPr id="59654" name="Text Box 262"/>
          <p:cNvSpPr txBox="1">
            <a:spLocks noChangeArrowheads="1"/>
          </p:cNvSpPr>
          <p:nvPr/>
        </p:nvSpPr>
        <p:spPr bwMode="auto">
          <a:xfrm>
            <a:off x="4360069" y="2449132"/>
            <a:ext cx="347186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685834">
              <a:spcBef>
                <a:spcPct val="50000"/>
              </a:spcBef>
              <a:defRPr/>
            </a:pPr>
            <a:r>
              <a:rPr lang="en-US" altLang="en-US" sz="2100" kern="0" dirty="0">
                <a:solidFill>
                  <a:srgbClr val="FFFFFF"/>
                </a:solidFill>
                <a:latin typeface="Arial"/>
              </a:rPr>
              <a:t>Be Back In</a:t>
            </a:r>
            <a:endParaRPr lang="en-GB" altLang="en-US" sz="2100" kern="0" dirty="0">
              <a:solidFill>
                <a:srgbClr val="FFFFFF"/>
              </a:solidFill>
              <a:latin typeface="Arial"/>
            </a:endParaRPr>
          </a:p>
        </p:txBody>
      </p:sp>
      <p:sp>
        <p:nvSpPr>
          <p:cNvPr id="294" name="Rectangle 69"/>
          <p:cNvSpPr>
            <a:spLocks noChangeArrowheads="1"/>
          </p:cNvSpPr>
          <p:nvPr/>
        </p:nvSpPr>
        <p:spPr bwMode="auto">
          <a:xfrm>
            <a:off x="2615981" y="1028700"/>
            <a:ext cx="6858000" cy="857250"/>
          </a:xfrm>
          <a:prstGeom prst="rect">
            <a:avLst/>
          </a:prstGeom>
          <a:noFill/>
          <a:ln w="9525">
            <a:noFill/>
            <a:miter lim="800000"/>
            <a:headEnd/>
            <a:tailEnd/>
          </a:ln>
          <a:effectLst/>
        </p:spPr>
        <p:txBody>
          <a:bodyPr anchor="ctr"/>
          <a:lstStyle/>
          <a:p>
            <a:pPr algn="ctr" defTabSz="685834">
              <a:defRPr/>
            </a:pPr>
            <a:r>
              <a:rPr lang="en-US" sz="4050" kern="0" dirty="0">
                <a:solidFill>
                  <a:srgbClr val="FF3300"/>
                </a:solidFill>
                <a:effectLst>
                  <a:outerShdw blurRad="38100" dist="38100" dir="2700000" algn="tl">
                    <a:srgbClr val="C0C0C0"/>
                  </a:outerShdw>
                </a:effectLst>
                <a:latin typeface="Arial"/>
              </a:rPr>
              <a:t>Time to be</a:t>
            </a:r>
            <a:br>
              <a:rPr lang="en-US" sz="4050" kern="0" dirty="0">
                <a:solidFill>
                  <a:srgbClr val="FF3300"/>
                </a:solidFill>
                <a:effectLst>
                  <a:outerShdw blurRad="38100" dist="38100" dir="2700000" algn="tl">
                    <a:srgbClr val="C0C0C0"/>
                  </a:outerShdw>
                </a:effectLst>
                <a:latin typeface="Arial"/>
              </a:rPr>
            </a:br>
            <a:r>
              <a:rPr lang="en-US" sz="4050" kern="0" dirty="0">
                <a:solidFill>
                  <a:srgbClr val="FF3300"/>
                </a:solidFill>
                <a:effectLst>
                  <a:outerShdw blurRad="38100" dist="38100" dir="2700000" algn="tl">
                    <a:srgbClr val="C0C0C0"/>
                  </a:outerShdw>
                </a:effectLst>
                <a:latin typeface="Arial"/>
              </a:rPr>
              <a:t>BACK!</a:t>
            </a:r>
          </a:p>
        </p:txBody>
      </p:sp>
      <p:pic>
        <p:nvPicPr>
          <p:cNvPr id="296" name="Picture 3" descr="C:\Users\Steve\AppData\Local\Microsoft\Windows\Temporary Internet Files\Content.IE5\7495MLVR\MP9003058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9401" y="4806627"/>
            <a:ext cx="797670" cy="1211491"/>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4025" y="4795839"/>
            <a:ext cx="1233487" cy="1233487"/>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7073" y="1160365"/>
            <a:ext cx="1275160" cy="1235172"/>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6747" y="925704"/>
            <a:ext cx="1102103" cy="1536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091413"/>
      </p:ext>
    </p:extLst>
  </p:cSld>
  <p:clrMapOvr>
    <a:masterClrMapping/>
  </p:clrMapOvr>
  <mc:AlternateContent xmlns:mc="http://schemas.openxmlformats.org/markup-compatibility/2006" xmlns:p14="http://schemas.microsoft.com/office/powerpoint/2010/main">
    <mc:Choice Requires="p14">
      <p:transition p14:dur="0" advClick="0" advTm="62000"/>
    </mc:Choice>
    <mc:Fallback xmlns="">
      <p:transition advClick="0" advTm="62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9431"/>
                                        </p:tgtEl>
                                      </p:cBhvr>
                                    </p:animEffect>
                                    <p:set>
                                      <p:cBhvr>
                                        <p:cTn id="7" dur="1" fill="hold">
                                          <p:stCondLst>
                                            <p:cond delay="499"/>
                                          </p:stCondLst>
                                        </p:cTn>
                                        <p:tgtEl>
                                          <p:spTgt spid="59431"/>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9437"/>
                                        </p:tgtEl>
                                      </p:cBhvr>
                                    </p:animEffect>
                                    <p:set>
                                      <p:cBhvr>
                                        <p:cTn id="10" dur="1" fill="hold">
                                          <p:stCondLst>
                                            <p:cond delay="499"/>
                                          </p:stCondLst>
                                        </p:cTn>
                                        <p:tgtEl>
                                          <p:spTgt spid="59437"/>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9446"/>
                                        </p:tgtEl>
                                      </p:cBhvr>
                                    </p:animEffect>
                                    <p:set>
                                      <p:cBhvr>
                                        <p:cTn id="13" dur="1" fill="hold">
                                          <p:stCondLst>
                                            <p:cond delay="499"/>
                                          </p:stCondLst>
                                        </p:cTn>
                                        <p:tgtEl>
                                          <p:spTgt spid="59446"/>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9476"/>
                                        </p:tgtEl>
                                        <p:attrNameLst>
                                          <p:attrName>style.visibility</p:attrName>
                                        </p:attrNameLst>
                                      </p:cBhvr>
                                      <p:to>
                                        <p:strVal val="visible"/>
                                      </p:to>
                                    </p:set>
                                    <p:animEffect transition="in" filter="slide(fromTop)">
                                      <p:cBhvr>
                                        <p:cTn id="16" dur="500"/>
                                        <p:tgtEl>
                                          <p:spTgt spid="59476"/>
                                        </p:tgtEl>
                                      </p:cBhvr>
                                    </p:animEffect>
                                  </p:childTnLst>
                                </p:cTn>
                              </p:par>
                              <p:par>
                                <p:cTn id="17" presetID="12" presetClass="entr" presetSubtype="1" fill="hold" nodeType="withEffect">
                                  <p:stCondLst>
                                    <p:cond delay="0"/>
                                  </p:stCondLst>
                                  <p:childTnLst>
                                    <p:set>
                                      <p:cBhvr>
                                        <p:cTn id="18" dur="1" fill="hold">
                                          <p:stCondLst>
                                            <p:cond delay="0"/>
                                          </p:stCondLst>
                                        </p:cTn>
                                        <p:tgtEl>
                                          <p:spTgt spid="59473"/>
                                        </p:tgtEl>
                                        <p:attrNameLst>
                                          <p:attrName>style.visibility</p:attrName>
                                        </p:attrNameLst>
                                      </p:cBhvr>
                                      <p:to>
                                        <p:strVal val="visible"/>
                                      </p:to>
                                    </p:set>
                                    <p:animEffect transition="in" filter="slide(fromTop)">
                                      <p:cBhvr>
                                        <p:cTn id="19" dur="500"/>
                                        <p:tgtEl>
                                          <p:spTgt spid="59473"/>
                                        </p:tgtEl>
                                      </p:cBhvr>
                                    </p:animEffect>
                                  </p:childTnLst>
                                </p:cTn>
                              </p:par>
                              <p:par>
                                <p:cTn id="20" presetID="12" presetClass="entr" presetSubtype="1" fill="hold" nodeType="withEffect">
                                  <p:stCondLst>
                                    <p:cond delay="0"/>
                                  </p:stCondLst>
                                  <p:childTnLst>
                                    <p:set>
                                      <p:cBhvr>
                                        <p:cTn id="21" dur="1" fill="hold">
                                          <p:stCondLst>
                                            <p:cond delay="0"/>
                                          </p:stCondLst>
                                        </p:cTn>
                                        <p:tgtEl>
                                          <p:spTgt spid="59434"/>
                                        </p:tgtEl>
                                        <p:attrNameLst>
                                          <p:attrName>style.visibility</p:attrName>
                                        </p:attrNameLst>
                                      </p:cBhvr>
                                      <p:to>
                                        <p:strVal val="visible"/>
                                      </p:to>
                                    </p:set>
                                    <p:animEffect transition="in" filter="slide(fromTop)">
                                      <p:cBhvr>
                                        <p:cTn id="22" dur="500"/>
                                        <p:tgtEl>
                                          <p:spTgt spid="59434"/>
                                        </p:tgtEl>
                                      </p:cBhvr>
                                    </p:animEffect>
                                  </p:childTnLst>
                                </p:cTn>
                              </p:par>
                              <p:par>
                                <p:cTn id="23" presetID="12" presetClass="exit" presetSubtype="4" fill="hold" nodeType="withEffect">
                                  <p:stCondLst>
                                    <p:cond delay="1000"/>
                                  </p:stCondLst>
                                  <p:childTnLst>
                                    <p:animEffect transition="out" filter="slide(fromBottom)">
                                      <p:cBhvr>
                                        <p:cTn id="24" dur="500"/>
                                        <p:tgtEl>
                                          <p:spTgt spid="59434"/>
                                        </p:tgtEl>
                                      </p:cBhvr>
                                    </p:animEffect>
                                    <p:set>
                                      <p:cBhvr>
                                        <p:cTn id="25" dur="1" fill="hold">
                                          <p:stCondLst>
                                            <p:cond delay="499"/>
                                          </p:stCondLst>
                                        </p:cTn>
                                        <p:tgtEl>
                                          <p:spTgt spid="59434"/>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9449"/>
                                        </p:tgtEl>
                                        <p:attrNameLst>
                                          <p:attrName>style.visibility</p:attrName>
                                        </p:attrNameLst>
                                      </p:cBhvr>
                                      <p:to>
                                        <p:strVal val="visible"/>
                                      </p:to>
                                    </p:set>
                                    <p:animEffect transition="in" filter="slide(fromTop)">
                                      <p:cBhvr>
                                        <p:cTn id="28" dur="500"/>
                                        <p:tgtEl>
                                          <p:spTgt spid="59449"/>
                                        </p:tgtEl>
                                      </p:cBhvr>
                                    </p:animEffect>
                                  </p:childTnLst>
                                </p:cTn>
                              </p:par>
                              <p:par>
                                <p:cTn id="29" presetID="12" presetClass="exit" presetSubtype="4" fill="hold" nodeType="withEffect">
                                  <p:stCondLst>
                                    <p:cond delay="2000"/>
                                  </p:stCondLst>
                                  <p:childTnLst>
                                    <p:animEffect transition="out" filter="slide(fromBottom)">
                                      <p:cBhvr>
                                        <p:cTn id="30" dur="500"/>
                                        <p:tgtEl>
                                          <p:spTgt spid="59449"/>
                                        </p:tgtEl>
                                      </p:cBhvr>
                                    </p:animEffect>
                                    <p:set>
                                      <p:cBhvr>
                                        <p:cTn id="31" dur="1" fill="hold">
                                          <p:stCondLst>
                                            <p:cond delay="499"/>
                                          </p:stCondLst>
                                        </p:cTn>
                                        <p:tgtEl>
                                          <p:spTgt spid="59449"/>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9452"/>
                                        </p:tgtEl>
                                        <p:attrNameLst>
                                          <p:attrName>style.visibility</p:attrName>
                                        </p:attrNameLst>
                                      </p:cBhvr>
                                      <p:to>
                                        <p:strVal val="visible"/>
                                      </p:to>
                                    </p:set>
                                    <p:animEffect transition="in" filter="slide(fromTop)">
                                      <p:cBhvr>
                                        <p:cTn id="34" dur="500"/>
                                        <p:tgtEl>
                                          <p:spTgt spid="59452"/>
                                        </p:tgtEl>
                                      </p:cBhvr>
                                    </p:animEffect>
                                  </p:childTnLst>
                                </p:cTn>
                              </p:par>
                              <p:par>
                                <p:cTn id="35" presetID="12" presetClass="exit" presetSubtype="4" fill="hold" nodeType="withEffect">
                                  <p:stCondLst>
                                    <p:cond delay="3000"/>
                                  </p:stCondLst>
                                  <p:childTnLst>
                                    <p:animEffect transition="out" filter="slide(fromBottom)">
                                      <p:cBhvr>
                                        <p:cTn id="36" dur="500"/>
                                        <p:tgtEl>
                                          <p:spTgt spid="59452"/>
                                        </p:tgtEl>
                                      </p:cBhvr>
                                    </p:animEffect>
                                    <p:set>
                                      <p:cBhvr>
                                        <p:cTn id="37" dur="1" fill="hold">
                                          <p:stCondLst>
                                            <p:cond delay="499"/>
                                          </p:stCondLst>
                                        </p:cTn>
                                        <p:tgtEl>
                                          <p:spTgt spid="59452"/>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9455"/>
                                        </p:tgtEl>
                                        <p:attrNameLst>
                                          <p:attrName>style.visibility</p:attrName>
                                        </p:attrNameLst>
                                      </p:cBhvr>
                                      <p:to>
                                        <p:strVal val="visible"/>
                                      </p:to>
                                    </p:set>
                                    <p:animEffect transition="in" filter="slide(fromTop)">
                                      <p:cBhvr>
                                        <p:cTn id="40" dur="500"/>
                                        <p:tgtEl>
                                          <p:spTgt spid="59455"/>
                                        </p:tgtEl>
                                      </p:cBhvr>
                                    </p:animEffect>
                                  </p:childTnLst>
                                </p:cTn>
                              </p:par>
                              <p:par>
                                <p:cTn id="41" presetID="12" presetClass="exit" presetSubtype="4" fill="hold" nodeType="withEffect">
                                  <p:stCondLst>
                                    <p:cond delay="4000"/>
                                  </p:stCondLst>
                                  <p:childTnLst>
                                    <p:animEffect transition="out" filter="slide(fromBottom)">
                                      <p:cBhvr>
                                        <p:cTn id="42" dur="500"/>
                                        <p:tgtEl>
                                          <p:spTgt spid="59455"/>
                                        </p:tgtEl>
                                      </p:cBhvr>
                                    </p:animEffect>
                                    <p:set>
                                      <p:cBhvr>
                                        <p:cTn id="43" dur="1" fill="hold">
                                          <p:stCondLst>
                                            <p:cond delay="499"/>
                                          </p:stCondLst>
                                        </p:cTn>
                                        <p:tgtEl>
                                          <p:spTgt spid="59455"/>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9458"/>
                                        </p:tgtEl>
                                        <p:attrNameLst>
                                          <p:attrName>style.visibility</p:attrName>
                                        </p:attrNameLst>
                                      </p:cBhvr>
                                      <p:to>
                                        <p:strVal val="visible"/>
                                      </p:to>
                                    </p:set>
                                    <p:animEffect transition="in" filter="slide(fromTop)">
                                      <p:cBhvr>
                                        <p:cTn id="46" dur="500"/>
                                        <p:tgtEl>
                                          <p:spTgt spid="59458"/>
                                        </p:tgtEl>
                                      </p:cBhvr>
                                    </p:animEffect>
                                  </p:childTnLst>
                                </p:cTn>
                              </p:par>
                              <p:par>
                                <p:cTn id="47" presetID="12" presetClass="exit" presetSubtype="4" fill="hold" nodeType="withEffect">
                                  <p:stCondLst>
                                    <p:cond delay="5000"/>
                                  </p:stCondLst>
                                  <p:childTnLst>
                                    <p:animEffect transition="out" filter="slide(fromBottom)">
                                      <p:cBhvr>
                                        <p:cTn id="48" dur="500"/>
                                        <p:tgtEl>
                                          <p:spTgt spid="59458"/>
                                        </p:tgtEl>
                                      </p:cBhvr>
                                    </p:animEffect>
                                    <p:set>
                                      <p:cBhvr>
                                        <p:cTn id="49" dur="1" fill="hold">
                                          <p:stCondLst>
                                            <p:cond delay="499"/>
                                          </p:stCondLst>
                                        </p:cTn>
                                        <p:tgtEl>
                                          <p:spTgt spid="59458"/>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9461"/>
                                        </p:tgtEl>
                                        <p:attrNameLst>
                                          <p:attrName>style.visibility</p:attrName>
                                        </p:attrNameLst>
                                      </p:cBhvr>
                                      <p:to>
                                        <p:strVal val="visible"/>
                                      </p:to>
                                    </p:set>
                                    <p:animEffect transition="in" filter="slide(fromTop)">
                                      <p:cBhvr>
                                        <p:cTn id="52" dur="500"/>
                                        <p:tgtEl>
                                          <p:spTgt spid="59461"/>
                                        </p:tgtEl>
                                      </p:cBhvr>
                                    </p:animEffect>
                                  </p:childTnLst>
                                </p:cTn>
                              </p:par>
                              <p:par>
                                <p:cTn id="53" presetID="12" presetClass="exit" presetSubtype="4" fill="hold" nodeType="withEffect">
                                  <p:stCondLst>
                                    <p:cond delay="6000"/>
                                  </p:stCondLst>
                                  <p:childTnLst>
                                    <p:animEffect transition="out" filter="slide(fromBottom)">
                                      <p:cBhvr>
                                        <p:cTn id="54" dur="500"/>
                                        <p:tgtEl>
                                          <p:spTgt spid="59461"/>
                                        </p:tgtEl>
                                      </p:cBhvr>
                                    </p:animEffect>
                                    <p:set>
                                      <p:cBhvr>
                                        <p:cTn id="55" dur="1" fill="hold">
                                          <p:stCondLst>
                                            <p:cond delay="499"/>
                                          </p:stCondLst>
                                        </p:cTn>
                                        <p:tgtEl>
                                          <p:spTgt spid="59461"/>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9464"/>
                                        </p:tgtEl>
                                        <p:attrNameLst>
                                          <p:attrName>style.visibility</p:attrName>
                                        </p:attrNameLst>
                                      </p:cBhvr>
                                      <p:to>
                                        <p:strVal val="visible"/>
                                      </p:to>
                                    </p:set>
                                    <p:animEffect transition="in" filter="slide(fromTop)">
                                      <p:cBhvr>
                                        <p:cTn id="58" dur="500"/>
                                        <p:tgtEl>
                                          <p:spTgt spid="59464"/>
                                        </p:tgtEl>
                                      </p:cBhvr>
                                    </p:animEffect>
                                  </p:childTnLst>
                                </p:cTn>
                              </p:par>
                              <p:par>
                                <p:cTn id="59" presetID="12" presetClass="exit" presetSubtype="4" fill="hold" nodeType="withEffect">
                                  <p:stCondLst>
                                    <p:cond delay="7000"/>
                                  </p:stCondLst>
                                  <p:childTnLst>
                                    <p:animEffect transition="out" filter="slide(fromBottom)">
                                      <p:cBhvr>
                                        <p:cTn id="60" dur="500"/>
                                        <p:tgtEl>
                                          <p:spTgt spid="59464"/>
                                        </p:tgtEl>
                                      </p:cBhvr>
                                    </p:animEffect>
                                    <p:set>
                                      <p:cBhvr>
                                        <p:cTn id="61" dur="1" fill="hold">
                                          <p:stCondLst>
                                            <p:cond delay="499"/>
                                          </p:stCondLst>
                                        </p:cTn>
                                        <p:tgtEl>
                                          <p:spTgt spid="59464"/>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9467"/>
                                        </p:tgtEl>
                                        <p:attrNameLst>
                                          <p:attrName>style.visibility</p:attrName>
                                        </p:attrNameLst>
                                      </p:cBhvr>
                                      <p:to>
                                        <p:strVal val="visible"/>
                                      </p:to>
                                    </p:set>
                                    <p:animEffect transition="in" filter="slide(fromTop)">
                                      <p:cBhvr>
                                        <p:cTn id="64" dur="500"/>
                                        <p:tgtEl>
                                          <p:spTgt spid="59467"/>
                                        </p:tgtEl>
                                      </p:cBhvr>
                                    </p:animEffect>
                                  </p:childTnLst>
                                </p:cTn>
                              </p:par>
                              <p:par>
                                <p:cTn id="65" presetID="12" presetClass="exit" presetSubtype="4" fill="hold" nodeType="withEffect">
                                  <p:stCondLst>
                                    <p:cond delay="8000"/>
                                  </p:stCondLst>
                                  <p:childTnLst>
                                    <p:animEffect transition="out" filter="slide(fromBottom)">
                                      <p:cBhvr>
                                        <p:cTn id="66" dur="500"/>
                                        <p:tgtEl>
                                          <p:spTgt spid="59467"/>
                                        </p:tgtEl>
                                      </p:cBhvr>
                                    </p:animEffect>
                                    <p:set>
                                      <p:cBhvr>
                                        <p:cTn id="67" dur="1" fill="hold">
                                          <p:stCondLst>
                                            <p:cond delay="499"/>
                                          </p:stCondLst>
                                        </p:cTn>
                                        <p:tgtEl>
                                          <p:spTgt spid="59467"/>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9470"/>
                                        </p:tgtEl>
                                        <p:attrNameLst>
                                          <p:attrName>style.visibility</p:attrName>
                                        </p:attrNameLst>
                                      </p:cBhvr>
                                      <p:to>
                                        <p:strVal val="visible"/>
                                      </p:to>
                                    </p:set>
                                    <p:animEffect transition="in" filter="slide(fromTop)">
                                      <p:cBhvr>
                                        <p:cTn id="70" dur="500"/>
                                        <p:tgtEl>
                                          <p:spTgt spid="59470"/>
                                        </p:tgtEl>
                                      </p:cBhvr>
                                    </p:animEffect>
                                  </p:childTnLst>
                                </p:cTn>
                              </p:par>
                              <p:par>
                                <p:cTn id="71" presetID="12" presetClass="exit" presetSubtype="4" fill="hold" nodeType="withEffect">
                                  <p:stCondLst>
                                    <p:cond delay="9000"/>
                                  </p:stCondLst>
                                  <p:childTnLst>
                                    <p:animEffect transition="out" filter="slide(fromBottom)">
                                      <p:cBhvr>
                                        <p:cTn id="72" dur="500"/>
                                        <p:tgtEl>
                                          <p:spTgt spid="59470"/>
                                        </p:tgtEl>
                                      </p:cBhvr>
                                    </p:animEffect>
                                    <p:set>
                                      <p:cBhvr>
                                        <p:cTn id="73" dur="1" fill="hold">
                                          <p:stCondLst>
                                            <p:cond delay="499"/>
                                          </p:stCondLst>
                                        </p:cTn>
                                        <p:tgtEl>
                                          <p:spTgt spid="59470"/>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9482"/>
                                        </p:tgtEl>
                                        <p:attrNameLst>
                                          <p:attrName>style.visibility</p:attrName>
                                        </p:attrNameLst>
                                      </p:cBhvr>
                                      <p:to>
                                        <p:strVal val="visible"/>
                                      </p:to>
                                    </p:set>
                                    <p:animEffect transition="in" filter="slide(fromTop)">
                                      <p:cBhvr>
                                        <p:cTn id="76" dur="500"/>
                                        <p:tgtEl>
                                          <p:spTgt spid="59482"/>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9488"/>
                                        </p:tgtEl>
                                        <p:attrNameLst>
                                          <p:attrName>style.visibility</p:attrName>
                                        </p:attrNameLst>
                                      </p:cBhvr>
                                      <p:to>
                                        <p:strVal val="visible"/>
                                      </p:to>
                                    </p:set>
                                    <p:animEffect transition="in" filter="slide(fromTop)">
                                      <p:cBhvr>
                                        <p:cTn id="79" dur="500"/>
                                        <p:tgtEl>
                                          <p:spTgt spid="59488"/>
                                        </p:tgtEl>
                                      </p:cBhvr>
                                    </p:animEffect>
                                  </p:childTnLst>
                                </p:cTn>
                              </p:par>
                              <p:par>
                                <p:cTn id="80" presetID="12" presetClass="exit" presetSubtype="4" fill="hold" nodeType="withEffect">
                                  <p:stCondLst>
                                    <p:cond delay="10000"/>
                                  </p:stCondLst>
                                  <p:childTnLst>
                                    <p:animEffect transition="out" filter="slide(fromBottom)">
                                      <p:cBhvr>
                                        <p:cTn id="81" dur="500"/>
                                        <p:tgtEl>
                                          <p:spTgt spid="59482"/>
                                        </p:tgtEl>
                                      </p:cBhvr>
                                    </p:animEffect>
                                    <p:set>
                                      <p:cBhvr>
                                        <p:cTn id="82" dur="1" fill="hold">
                                          <p:stCondLst>
                                            <p:cond delay="499"/>
                                          </p:stCondLst>
                                        </p:cTn>
                                        <p:tgtEl>
                                          <p:spTgt spid="59482"/>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9473"/>
                                        </p:tgtEl>
                                      </p:cBhvr>
                                    </p:animEffect>
                                    <p:set>
                                      <p:cBhvr>
                                        <p:cTn id="85" dur="1" fill="hold">
                                          <p:stCondLst>
                                            <p:cond delay="499"/>
                                          </p:stCondLst>
                                        </p:cTn>
                                        <p:tgtEl>
                                          <p:spTgt spid="59473"/>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9485"/>
                                        </p:tgtEl>
                                        <p:attrNameLst>
                                          <p:attrName>style.visibility</p:attrName>
                                        </p:attrNameLst>
                                      </p:cBhvr>
                                      <p:to>
                                        <p:strVal val="visible"/>
                                      </p:to>
                                    </p:set>
                                    <p:animEffect transition="in" filter="slide(fromTop)">
                                      <p:cBhvr>
                                        <p:cTn id="88" dur="500"/>
                                        <p:tgtEl>
                                          <p:spTgt spid="59485"/>
                                        </p:tgtEl>
                                      </p:cBhvr>
                                    </p:animEffect>
                                  </p:childTnLst>
                                </p:cTn>
                              </p:par>
                              <p:par>
                                <p:cTn id="89" presetID="12" presetClass="exit" presetSubtype="4" fill="hold" nodeType="withEffect">
                                  <p:stCondLst>
                                    <p:cond delay="11000"/>
                                  </p:stCondLst>
                                  <p:childTnLst>
                                    <p:animEffect transition="out" filter="slide(fromBottom)">
                                      <p:cBhvr>
                                        <p:cTn id="90" dur="500"/>
                                        <p:tgtEl>
                                          <p:spTgt spid="59488"/>
                                        </p:tgtEl>
                                      </p:cBhvr>
                                    </p:animEffect>
                                    <p:set>
                                      <p:cBhvr>
                                        <p:cTn id="91" dur="1" fill="hold">
                                          <p:stCondLst>
                                            <p:cond delay="499"/>
                                          </p:stCondLst>
                                        </p:cTn>
                                        <p:tgtEl>
                                          <p:spTgt spid="59488"/>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9491"/>
                                        </p:tgtEl>
                                        <p:attrNameLst>
                                          <p:attrName>style.visibility</p:attrName>
                                        </p:attrNameLst>
                                      </p:cBhvr>
                                      <p:to>
                                        <p:strVal val="visible"/>
                                      </p:to>
                                    </p:set>
                                    <p:animEffect transition="in" filter="slide(fromTop)">
                                      <p:cBhvr>
                                        <p:cTn id="94" dur="500"/>
                                        <p:tgtEl>
                                          <p:spTgt spid="59491"/>
                                        </p:tgtEl>
                                      </p:cBhvr>
                                    </p:animEffect>
                                  </p:childTnLst>
                                </p:cTn>
                              </p:par>
                              <p:par>
                                <p:cTn id="95" presetID="12" presetClass="exit" presetSubtype="4" fill="hold" nodeType="withEffect">
                                  <p:stCondLst>
                                    <p:cond delay="12000"/>
                                  </p:stCondLst>
                                  <p:childTnLst>
                                    <p:animEffect transition="out" filter="slide(fromBottom)">
                                      <p:cBhvr>
                                        <p:cTn id="96" dur="500"/>
                                        <p:tgtEl>
                                          <p:spTgt spid="59491"/>
                                        </p:tgtEl>
                                      </p:cBhvr>
                                    </p:animEffect>
                                    <p:set>
                                      <p:cBhvr>
                                        <p:cTn id="97" dur="1" fill="hold">
                                          <p:stCondLst>
                                            <p:cond delay="499"/>
                                          </p:stCondLst>
                                        </p:cTn>
                                        <p:tgtEl>
                                          <p:spTgt spid="59491"/>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9494"/>
                                        </p:tgtEl>
                                        <p:attrNameLst>
                                          <p:attrName>style.visibility</p:attrName>
                                        </p:attrNameLst>
                                      </p:cBhvr>
                                      <p:to>
                                        <p:strVal val="visible"/>
                                      </p:to>
                                    </p:set>
                                    <p:animEffect transition="in" filter="slide(fromTop)">
                                      <p:cBhvr>
                                        <p:cTn id="100" dur="500"/>
                                        <p:tgtEl>
                                          <p:spTgt spid="59494"/>
                                        </p:tgtEl>
                                      </p:cBhvr>
                                    </p:animEffect>
                                  </p:childTnLst>
                                </p:cTn>
                              </p:par>
                              <p:par>
                                <p:cTn id="101" presetID="12" presetClass="exit" presetSubtype="4" fill="hold" nodeType="withEffect">
                                  <p:stCondLst>
                                    <p:cond delay="13000"/>
                                  </p:stCondLst>
                                  <p:childTnLst>
                                    <p:animEffect transition="out" filter="slide(fromBottom)">
                                      <p:cBhvr>
                                        <p:cTn id="102" dur="500"/>
                                        <p:tgtEl>
                                          <p:spTgt spid="59494"/>
                                        </p:tgtEl>
                                      </p:cBhvr>
                                    </p:animEffect>
                                    <p:set>
                                      <p:cBhvr>
                                        <p:cTn id="103" dur="1" fill="hold">
                                          <p:stCondLst>
                                            <p:cond delay="499"/>
                                          </p:stCondLst>
                                        </p:cTn>
                                        <p:tgtEl>
                                          <p:spTgt spid="59494"/>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9497"/>
                                        </p:tgtEl>
                                        <p:attrNameLst>
                                          <p:attrName>style.visibility</p:attrName>
                                        </p:attrNameLst>
                                      </p:cBhvr>
                                      <p:to>
                                        <p:strVal val="visible"/>
                                      </p:to>
                                    </p:set>
                                    <p:animEffect transition="in" filter="slide(fromTop)">
                                      <p:cBhvr>
                                        <p:cTn id="106" dur="500"/>
                                        <p:tgtEl>
                                          <p:spTgt spid="59497"/>
                                        </p:tgtEl>
                                      </p:cBhvr>
                                    </p:animEffect>
                                  </p:childTnLst>
                                </p:cTn>
                              </p:par>
                              <p:par>
                                <p:cTn id="107" presetID="12" presetClass="exit" presetSubtype="4" fill="hold" nodeType="withEffect">
                                  <p:stCondLst>
                                    <p:cond delay="14000"/>
                                  </p:stCondLst>
                                  <p:childTnLst>
                                    <p:animEffect transition="out" filter="slide(fromBottom)">
                                      <p:cBhvr>
                                        <p:cTn id="108" dur="500"/>
                                        <p:tgtEl>
                                          <p:spTgt spid="59497"/>
                                        </p:tgtEl>
                                      </p:cBhvr>
                                    </p:animEffect>
                                    <p:set>
                                      <p:cBhvr>
                                        <p:cTn id="109" dur="1" fill="hold">
                                          <p:stCondLst>
                                            <p:cond delay="499"/>
                                          </p:stCondLst>
                                        </p:cTn>
                                        <p:tgtEl>
                                          <p:spTgt spid="59497"/>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9500"/>
                                        </p:tgtEl>
                                        <p:attrNameLst>
                                          <p:attrName>style.visibility</p:attrName>
                                        </p:attrNameLst>
                                      </p:cBhvr>
                                      <p:to>
                                        <p:strVal val="visible"/>
                                      </p:to>
                                    </p:set>
                                    <p:animEffect transition="in" filter="slide(fromTop)">
                                      <p:cBhvr>
                                        <p:cTn id="112" dur="500"/>
                                        <p:tgtEl>
                                          <p:spTgt spid="59500"/>
                                        </p:tgtEl>
                                      </p:cBhvr>
                                    </p:animEffect>
                                  </p:childTnLst>
                                </p:cTn>
                              </p:par>
                              <p:par>
                                <p:cTn id="113" presetID="12" presetClass="exit" presetSubtype="4" fill="hold" nodeType="withEffect">
                                  <p:stCondLst>
                                    <p:cond delay="15000"/>
                                  </p:stCondLst>
                                  <p:childTnLst>
                                    <p:animEffect transition="out" filter="slide(fromBottom)">
                                      <p:cBhvr>
                                        <p:cTn id="114" dur="500"/>
                                        <p:tgtEl>
                                          <p:spTgt spid="59500"/>
                                        </p:tgtEl>
                                      </p:cBhvr>
                                    </p:animEffect>
                                    <p:set>
                                      <p:cBhvr>
                                        <p:cTn id="115" dur="1" fill="hold">
                                          <p:stCondLst>
                                            <p:cond delay="499"/>
                                          </p:stCondLst>
                                        </p:cTn>
                                        <p:tgtEl>
                                          <p:spTgt spid="59500"/>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9503"/>
                                        </p:tgtEl>
                                        <p:attrNameLst>
                                          <p:attrName>style.visibility</p:attrName>
                                        </p:attrNameLst>
                                      </p:cBhvr>
                                      <p:to>
                                        <p:strVal val="visible"/>
                                      </p:to>
                                    </p:set>
                                    <p:animEffect transition="in" filter="slide(fromTop)">
                                      <p:cBhvr>
                                        <p:cTn id="118" dur="500"/>
                                        <p:tgtEl>
                                          <p:spTgt spid="59503"/>
                                        </p:tgtEl>
                                      </p:cBhvr>
                                    </p:animEffect>
                                  </p:childTnLst>
                                </p:cTn>
                              </p:par>
                              <p:par>
                                <p:cTn id="119" presetID="12" presetClass="exit" presetSubtype="4" fill="hold" nodeType="withEffect">
                                  <p:stCondLst>
                                    <p:cond delay="16000"/>
                                  </p:stCondLst>
                                  <p:childTnLst>
                                    <p:animEffect transition="out" filter="slide(fromBottom)">
                                      <p:cBhvr>
                                        <p:cTn id="120" dur="500"/>
                                        <p:tgtEl>
                                          <p:spTgt spid="59503"/>
                                        </p:tgtEl>
                                      </p:cBhvr>
                                    </p:animEffect>
                                    <p:set>
                                      <p:cBhvr>
                                        <p:cTn id="121" dur="1" fill="hold">
                                          <p:stCondLst>
                                            <p:cond delay="499"/>
                                          </p:stCondLst>
                                        </p:cTn>
                                        <p:tgtEl>
                                          <p:spTgt spid="59503"/>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9506"/>
                                        </p:tgtEl>
                                        <p:attrNameLst>
                                          <p:attrName>style.visibility</p:attrName>
                                        </p:attrNameLst>
                                      </p:cBhvr>
                                      <p:to>
                                        <p:strVal val="visible"/>
                                      </p:to>
                                    </p:set>
                                    <p:animEffect transition="in" filter="slide(fromTop)">
                                      <p:cBhvr>
                                        <p:cTn id="124" dur="500"/>
                                        <p:tgtEl>
                                          <p:spTgt spid="59506"/>
                                        </p:tgtEl>
                                      </p:cBhvr>
                                    </p:animEffect>
                                  </p:childTnLst>
                                </p:cTn>
                              </p:par>
                              <p:par>
                                <p:cTn id="125" presetID="12" presetClass="exit" presetSubtype="4" fill="hold" nodeType="withEffect">
                                  <p:stCondLst>
                                    <p:cond delay="17000"/>
                                  </p:stCondLst>
                                  <p:childTnLst>
                                    <p:animEffect transition="out" filter="slide(fromBottom)">
                                      <p:cBhvr>
                                        <p:cTn id="126" dur="500"/>
                                        <p:tgtEl>
                                          <p:spTgt spid="59506"/>
                                        </p:tgtEl>
                                      </p:cBhvr>
                                    </p:animEffect>
                                    <p:set>
                                      <p:cBhvr>
                                        <p:cTn id="127" dur="1" fill="hold">
                                          <p:stCondLst>
                                            <p:cond delay="499"/>
                                          </p:stCondLst>
                                        </p:cTn>
                                        <p:tgtEl>
                                          <p:spTgt spid="59506"/>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9509"/>
                                        </p:tgtEl>
                                        <p:attrNameLst>
                                          <p:attrName>style.visibility</p:attrName>
                                        </p:attrNameLst>
                                      </p:cBhvr>
                                      <p:to>
                                        <p:strVal val="visible"/>
                                      </p:to>
                                    </p:set>
                                    <p:animEffect transition="in" filter="slide(fromTop)">
                                      <p:cBhvr>
                                        <p:cTn id="130" dur="500"/>
                                        <p:tgtEl>
                                          <p:spTgt spid="59509"/>
                                        </p:tgtEl>
                                      </p:cBhvr>
                                    </p:animEffect>
                                  </p:childTnLst>
                                </p:cTn>
                              </p:par>
                              <p:par>
                                <p:cTn id="131" presetID="12" presetClass="exit" presetSubtype="4" fill="hold" nodeType="withEffect">
                                  <p:stCondLst>
                                    <p:cond delay="18000"/>
                                  </p:stCondLst>
                                  <p:childTnLst>
                                    <p:animEffect transition="out" filter="slide(fromBottom)">
                                      <p:cBhvr>
                                        <p:cTn id="132" dur="500"/>
                                        <p:tgtEl>
                                          <p:spTgt spid="59509"/>
                                        </p:tgtEl>
                                      </p:cBhvr>
                                    </p:animEffect>
                                    <p:set>
                                      <p:cBhvr>
                                        <p:cTn id="133" dur="1" fill="hold">
                                          <p:stCondLst>
                                            <p:cond delay="499"/>
                                          </p:stCondLst>
                                        </p:cTn>
                                        <p:tgtEl>
                                          <p:spTgt spid="59509"/>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9512"/>
                                        </p:tgtEl>
                                        <p:attrNameLst>
                                          <p:attrName>style.visibility</p:attrName>
                                        </p:attrNameLst>
                                      </p:cBhvr>
                                      <p:to>
                                        <p:strVal val="visible"/>
                                      </p:to>
                                    </p:set>
                                    <p:animEffect transition="in" filter="slide(fromTop)">
                                      <p:cBhvr>
                                        <p:cTn id="136" dur="500"/>
                                        <p:tgtEl>
                                          <p:spTgt spid="59512"/>
                                        </p:tgtEl>
                                      </p:cBhvr>
                                    </p:animEffect>
                                  </p:childTnLst>
                                </p:cTn>
                              </p:par>
                              <p:par>
                                <p:cTn id="137" presetID="12" presetClass="exit" presetSubtype="4" fill="hold" nodeType="withEffect">
                                  <p:stCondLst>
                                    <p:cond delay="19000"/>
                                  </p:stCondLst>
                                  <p:childTnLst>
                                    <p:animEffect transition="out" filter="slide(fromBottom)">
                                      <p:cBhvr>
                                        <p:cTn id="138" dur="500"/>
                                        <p:tgtEl>
                                          <p:spTgt spid="59512"/>
                                        </p:tgtEl>
                                      </p:cBhvr>
                                    </p:animEffect>
                                    <p:set>
                                      <p:cBhvr>
                                        <p:cTn id="139" dur="1" fill="hold">
                                          <p:stCondLst>
                                            <p:cond delay="499"/>
                                          </p:stCondLst>
                                        </p:cTn>
                                        <p:tgtEl>
                                          <p:spTgt spid="59512"/>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9515"/>
                                        </p:tgtEl>
                                        <p:attrNameLst>
                                          <p:attrName>style.visibility</p:attrName>
                                        </p:attrNameLst>
                                      </p:cBhvr>
                                      <p:to>
                                        <p:strVal val="visible"/>
                                      </p:to>
                                    </p:set>
                                    <p:animEffect transition="in" filter="slide(fromTop)">
                                      <p:cBhvr>
                                        <p:cTn id="142" dur="500"/>
                                        <p:tgtEl>
                                          <p:spTgt spid="59515"/>
                                        </p:tgtEl>
                                      </p:cBhvr>
                                    </p:animEffect>
                                  </p:childTnLst>
                                </p:cTn>
                              </p:par>
                              <p:par>
                                <p:cTn id="143" presetID="12" presetClass="exit" presetSubtype="4" fill="hold" nodeType="withEffect">
                                  <p:stCondLst>
                                    <p:cond delay="20000"/>
                                  </p:stCondLst>
                                  <p:childTnLst>
                                    <p:animEffect transition="out" filter="slide(fromBottom)">
                                      <p:cBhvr>
                                        <p:cTn id="144" dur="500"/>
                                        <p:tgtEl>
                                          <p:spTgt spid="59515"/>
                                        </p:tgtEl>
                                      </p:cBhvr>
                                    </p:animEffect>
                                    <p:set>
                                      <p:cBhvr>
                                        <p:cTn id="145" dur="1" fill="hold">
                                          <p:stCondLst>
                                            <p:cond delay="499"/>
                                          </p:stCondLst>
                                        </p:cTn>
                                        <p:tgtEl>
                                          <p:spTgt spid="59515"/>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9485"/>
                                        </p:tgtEl>
                                      </p:cBhvr>
                                    </p:animEffect>
                                    <p:set>
                                      <p:cBhvr>
                                        <p:cTn id="148" dur="1" fill="hold">
                                          <p:stCondLst>
                                            <p:cond delay="499"/>
                                          </p:stCondLst>
                                        </p:cTn>
                                        <p:tgtEl>
                                          <p:spTgt spid="59485"/>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9518"/>
                                        </p:tgtEl>
                                        <p:attrNameLst>
                                          <p:attrName>style.visibility</p:attrName>
                                        </p:attrNameLst>
                                      </p:cBhvr>
                                      <p:to>
                                        <p:strVal val="visible"/>
                                      </p:to>
                                    </p:set>
                                    <p:animEffect transition="in" filter="slide(fromTop)">
                                      <p:cBhvr>
                                        <p:cTn id="151" dur="500"/>
                                        <p:tgtEl>
                                          <p:spTgt spid="59518"/>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9521"/>
                                        </p:tgtEl>
                                        <p:attrNameLst>
                                          <p:attrName>style.visibility</p:attrName>
                                        </p:attrNameLst>
                                      </p:cBhvr>
                                      <p:to>
                                        <p:strVal val="visible"/>
                                      </p:to>
                                    </p:set>
                                    <p:animEffect transition="in" filter="slide(fromTop)">
                                      <p:cBhvr>
                                        <p:cTn id="154" dur="500"/>
                                        <p:tgtEl>
                                          <p:spTgt spid="59521"/>
                                        </p:tgtEl>
                                      </p:cBhvr>
                                    </p:animEffect>
                                  </p:childTnLst>
                                </p:cTn>
                              </p:par>
                              <p:par>
                                <p:cTn id="155" presetID="12" presetClass="exit" presetSubtype="4" fill="hold" nodeType="withEffect">
                                  <p:stCondLst>
                                    <p:cond delay="21000"/>
                                  </p:stCondLst>
                                  <p:childTnLst>
                                    <p:animEffect transition="out" filter="slide(fromBottom)">
                                      <p:cBhvr>
                                        <p:cTn id="156" dur="500"/>
                                        <p:tgtEl>
                                          <p:spTgt spid="59521"/>
                                        </p:tgtEl>
                                      </p:cBhvr>
                                    </p:animEffect>
                                    <p:set>
                                      <p:cBhvr>
                                        <p:cTn id="157" dur="1" fill="hold">
                                          <p:stCondLst>
                                            <p:cond delay="499"/>
                                          </p:stCondLst>
                                        </p:cTn>
                                        <p:tgtEl>
                                          <p:spTgt spid="59521"/>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9524"/>
                                        </p:tgtEl>
                                        <p:attrNameLst>
                                          <p:attrName>style.visibility</p:attrName>
                                        </p:attrNameLst>
                                      </p:cBhvr>
                                      <p:to>
                                        <p:strVal val="visible"/>
                                      </p:to>
                                    </p:set>
                                    <p:animEffect transition="in" filter="slide(fromTop)">
                                      <p:cBhvr>
                                        <p:cTn id="160" dur="500"/>
                                        <p:tgtEl>
                                          <p:spTgt spid="59524"/>
                                        </p:tgtEl>
                                      </p:cBhvr>
                                    </p:animEffect>
                                  </p:childTnLst>
                                </p:cTn>
                              </p:par>
                              <p:par>
                                <p:cTn id="161" presetID="12" presetClass="exit" presetSubtype="4" fill="hold" nodeType="withEffect">
                                  <p:stCondLst>
                                    <p:cond delay="22000"/>
                                  </p:stCondLst>
                                  <p:childTnLst>
                                    <p:animEffect transition="out" filter="slide(fromBottom)">
                                      <p:cBhvr>
                                        <p:cTn id="162" dur="500"/>
                                        <p:tgtEl>
                                          <p:spTgt spid="59524"/>
                                        </p:tgtEl>
                                      </p:cBhvr>
                                    </p:animEffect>
                                    <p:set>
                                      <p:cBhvr>
                                        <p:cTn id="163" dur="1" fill="hold">
                                          <p:stCondLst>
                                            <p:cond delay="499"/>
                                          </p:stCondLst>
                                        </p:cTn>
                                        <p:tgtEl>
                                          <p:spTgt spid="59524"/>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9527"/>
                                        </p:tgtEl>
                                        <p:attrNameLst>
                                          <p:attrName>style.visibility</p:attrName>
                                        </p:attrNameLst>
                                      </p:cBhvr>
                                      <p:to>
                                        <p:strVal val="visible"/>
                                      </p:to>
                                    </p:set>
                                    <p:animEffect transition="in" filter="slide(fromTop)">
                                      <p:cBhvr>
                                        <p:cTn id="166" dur="500"/>
                                        <p:tgtEl>
                                          <p:spTgt spid="59527"/>
                                        </p:tgtEl>
                                      </p:cBhvr>
                                    </p:animEffect>
                                  </p:childTnLst>
                                </p:cTn>
                              </p:par>
                              <p:par>
                                <p:cTn id="167" presetID="12" presetClass="exit" presetSubtype="4" fill="hold" nodeType="withEffect">
                                  <p:stCondLst>
                                    <p:cond delay="23000"/>
                                  </p:stCondLst>
                                  <p:childTnLst>
                                    <p:animEffect transition="out" filter="slide(fromBottom)">
                                      <p:cBhvr>
                                        <p:cTn id="168" dur="500"/>
                                        <p:tgtEl>
                                          <p:spTgt spid="59527"/>
                                        </p:tgtEl>
                                      </p:cBhvr>
                                    </p:animEffect>
                                    <p:set>
                                      <p:cBhvr>
                                        <p:cTn id="169" dur="1" fill="hold">
                                          <p:stCondLst>
                                            <p:cond delay="499"/>
                                          </p:stCondLst>
                                        </p:cTn>
                                        <p:tgtEl>
                                          <p:spTgt spid="59527"/>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9530"/>
                                        </p:tgtEl>
                                        <p:attrNameLst>
                                          <p:attrName>style.visibility</p:attrName>
                                        </p:attrNameLst>
                                      </p:cBhvr>
                                      <p:to>
                                        <p:strVal val="visible"/>
                                      </p:to>
                                    </p:set>
                                    <p:animEffect transition="in" filter="slide(fromTop)">
                                      <p:cBhvr>
                                        <p:cTn id="172" dur="500"/>
                                        <p:tgtEl>
                                          <p:spTgt spid="59530"/>
                                        </p:tgtEl>
                                      </p:cBhvr>
                                    </p:animEffect>
                                  </p:childTnLst>
                                </p:cTn>
                              </p:par>
                              <p:par>
                                <p:cTn id="173" presetID="12" presetClass="exit" presetSubtype="4" fill="hold" nodeType="withEffect">
                                  <p:stCondLst>
                                    <p:cond delay="24000"/>
                                  </p:stCondLst>
                                  <p:childTnLst>
                                    <p:animEffect transition="out" filter="slide(fromBottom)">
                                      <p:cBhvr>
                                        <p:cTn id="174" dur="500"/>
                                        <p:tgtEl>
                                          <p:spTgt spid="59530"/>
                                        </p:tgtEl>
                                      </p:cBhvr>
                                    </p:animEffect>
                                    <p:set>
                                      <p:cBhvr>
                                        <p:cTn id="175" dur="1" fill="hold">
                                          <p:stCondLst>
                                            <p:cond delay="499"/>
                                          </p:stCondLst>
                                        </p:cTn>
                                        <p:tgtEl>
                                          <p:spTgt spid="59530"/>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9533"/>
                                        </p:tgtEl>
                                        <p:attrNameLst>
                                          <p:attrName>style.visibility</p:attrName>
                                        </p:attrNameLst>
                                      </p:cBhvr>
                                      <p:to>
                                        <p:strVal val="visible"/>
                                      </p:to>
                                    </p:set>
                                    <p:animEffect transition="in" filter="slide(fromTop)">
                                      <p:cBhvr>
                                        <p:cTn id="178" dur="500"/>
                                        <p:tgtEl>
                                          <p:spTgt spid="59533"/>
                                        </p:tgtEl>
                                      </p:cBhvr>
                                    </p:animEffect>
                                  </p:childTnLst>
                                </p:cTn>
                              </p:par>
                              <p:par>
                                <p:cTn id="179" presetID="12" presetClass="exit" presetSubtype="4" fill="hold" nodeType="withEffect">
                                  <p:stCondLst>
                                    <p:cond delay="25000"/>
                                  </p:stCondLst>
                                  <p:childTnLst>
                                    <p:animEffect transition="out" filter="slide(fromBottom)">
                                      <p:cBhvr>
                                        <p:cTn id="180" dur="500"/>
                                        <p:tgtEl>
                                          <p:spTgt spid="59533"/>
                                        </p:tgtEl>
                                      </p:cBhvr>
                                    </p:animEffect>
                                    <p:set>
                                      <p:cBhvr>
                                        <p:cTn id="181" dur="1" fill="hold">
                                          <p:stCondLst>
                                            <p:cond delay="499"/>
                                          </p:stCondLst>
                                        </p:cTn>
                                        <p:tgtEl>
                                          <p:spTgt spid="59533"/>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9536"/>
                                        </p:tgtEl>
                                        <p:attrNameLst>
                                          <p:attrName>style.visibility</p:attrName>
                                        </p:attrNameLst>
                                      </p:cBhvr>
                                      <p:to>
                                        <p:strVal val="visible"/>
                                      </p:to>
                                    </p:set>
                                    <p:animEffect transition="in" filter="slide(fromTop)">
                                      <p:cBhvr>
                                        <p:cTn id="184" dur="500"/>
                                        <p:tgtEl>
                                          <p:spTgt spid="59536"/>
                                        </p:tgtEl>
                                      </p:cBhvr>
                                    </p:animEffect>
                                  </p:childTnLst>
                                </p:cTn>
                              </p:par>
                              <p:par>
                                <p:cTn id="185" presetID="12" presetClass="exit" presetSubtype="4" fill="hold" nodeType="withEffect">
                                  <p:stCondLst>
                                    <p:cond delay="26000"/>
                                  </p:stCondLst>
                                  <p:childTnLst>
                                    <p:animEffect transition="out" filter="slide(fromBottom)">
                                      <p:cBhvr>
                                        <p:cTn id="186" dur="500"/>
                                        <p:tgtEl>
                                          <p:spTgt spid="59536"/>
                                        </p:tgtEl>
                                      </p:cBhvr>
                                    </p:animEffect>
                                    <p:set>
                                      <p:cBhvr>
                                        <p:cTn id="187" dur="1" fill="hold">
                                          <p:stCondLst>
                                            <p:cond delay="499"/>
                                          </p:stCondLst>
                                        </p:cTn>
                                        <p:tgtEl>
                                          <p:spTgt spid="59536"/>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9539"/>
                                        </p:tgtEl>
                                        <p:attrNameLst>
                                          <p:attrName>style.visibility</p:attrName>
                                        </p:attrNameLst>
                                      </p:cBhvr>
                                      <p:to>
                                        <p:strVal val="visible"/>
                                      </p:to>
                                    </p:set>
                                    <p:animEffect transition="in" filter="slide(fromTop)">
                                      <p:cBhvr>
                                        <p:cTn id="190" dur="500"/>
                                        <p:tgtEl>
                                          <p:spTgt spid="59539"/>
                                        </p:tgtEl>
                                      </p:cBhvr>
                                    </p:animEffect>
                                  </p:childTnLst>
                                </p:cTn>
                              </p:par>
                              <p:par>
                                <p:cTn id="191" presetID="12" presetClass="exit" presetSubtype="4" fill="hold" nodeType="withEffect">
                                  <p:stCondLst>
                                    <p:cond delay="27000"/>
                                  </p:stCondLst>
                                  <p:childTnLst>
                                    <p:animEffect transition="out" filter="slide(fromBottom)">
                                      <p:cBhvr>
                                        <p:cTn id="192" dur="500"/>
                                        <p:tgtEl>
                                          <p:spTgt spid="59539"/>
                                        </p:tgtEl>
                                      </p:cBhvr>
                                    </p:animEffect>
                                    <p:set>
                                      <p:cBhvr>
                                        <p:cTn id="193" dur="1" fill="hold">
                                          <p:stCondLst>
                                            <p:cond delay="499"/>
                                          </p:stCondLst>
                                        </p:cTn>
                                        <p:tgtEl>
                                          <p:spTgt spid="59539"/>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9542"/>
                                        </p:tgtEl>
                                        <p:attrNameLst>
                                          <p:attrName>style.visibility</p:attrName>
                                        </p:attrNameLst>
                                      </p:cBhvr>
                                      <p:to>
                                        <p:strVal val="visible"/>
                                      </p:to>
                                    </p:set>
                                    <p:animEffect transition="in" filter="slide(fromTop)">
                                      <p:cBhvr>
                                        <p:cTn id="196" dur="500"/>
                                        <p:tgtEl>
                                          <p:spTgt spid="59542"/>
                                        </p:tgtEl>
                                      </p:cBhvr>
                                    </p:animEffect>
                                  </p:childTnLst>
                                </p:cTn>
                              </p:par>
                              <p:par>
                                <p:cTn id="197" presetID="12" presetClass="exit" presetSubtype="4" fill="hold" nodeType="withEffect">
                                  <p:stCondLst>
                                    <p:cond delay="28000"/>
                                  </p:stCondLst>
                                  <p:childTnLst>
                                    <p:animEffect transition="out" filter="slide(fromBottom)">
                                      <p:cBhvr>
                                        <p:cTn id="198" dur="500"/>
                                        <p:tgtEl>
                                          <p:spTgt spid="59542"/>
                                        </p:tgtEl>
                                      </p:cBhvr>
                                    </p:animEffect>
                                    <p:set>
                                      <p:cBhvr>
                                        <p:cTn id="199" dur="1" fill="hold">
                                          <p:stCondLst>
                                            <p:cond delay="499"/>
                                          </p:stCondLst>
                                        </p:cTn>
                                        <p:tgtEl>
                                          <p:spTgt spid="59542"/>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9545"/>
                                        </p:tgtEl>
                                        <p:attrNameLst>
                                          <p:attrName>style.visibility</p:attrName>
                                        </p:attrNameLst>
                                      </p:cBhvr>
                                      <p:to>
                                        <p:strVal val="visible"/>
                                      </p:to>
                                    </p:set>
                                    <p:animEffect transition="in" filter="slide(fromTop)">
                                      <p:cBhvr>
                                        <p:cTn id="202" dur="500"/>
                                        <p:tgtEl>
                                          <p:spTgt spid="59545"/>
                                        </p:tgtEl>
                                      </p:cBhvr>
                                    </p:animEffect>
                                  </p:childTnLst>
                                </p:cTn>
                              </p:par>
                              <p:par>
                                <p:cTn id="203" presetID="12" presetClass="exit" presetSubtype="4" fill="hold" nodeType="withEffect">
                                  <p:stCondLst>
                                    <p:cond delay="29000"/>
                                  </p:stCondLst>
                                  <p:childTnLst>
                                    <p:animEffect transition="out" filter="slide(fromBottom)">
                                      <p:cBhvr>
                                        <p:cTn id="204" dur="500"/>
                                        <p:tgtEl>
                                          <p:spTgt spid="59545"/>
                                        </p:tgtEl>
                                      </p:cBhvr>
                                    </p:animEffect>
                                    <p:set>
                                      <p:cBhvr>
                                        <p:cTn id="205" dur="1" fill="hold">
                                          <p:stCondLst>
                                            <p:cond delay="499"/>
                                          </p:stCondLst>
                                        </p:cTn>
                                        <p:tgtEl>
                                          <p:spTgt spid="59545"/>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9548"/>
                                        </p:tgtEl>
                                        <p:attrNameLst>
                                          <p:attrName>style.visibility</p:attrName>
                                        </p:attrNameLst>
                                      </p:cBhvr>
                                      <p:to>
                                        <p:strVal val="visible"/>
                                      </p:to>
                                    </p:set>
                                    <p:animEffect transition="in" filter="slide(fromTop)">
                                      <p:cBhvr>
                                        <p:cTn id="208" dur="500"/>
                                        <p:tgtEl>
                                          <p:spTgt spid="59548"/>
                                        </p:tgtEl>
                                      </p:cBhvr>
                                    </p:animEffect>
                                  </p:childTnLst>
                                </p:cTn>
                              </p:par>
                              <p:par>
                                <p:cTn id="209" presetID="12" presetClass="exit" presetSubtype="4" fill="hold" nodeType="withEffect">
                                  <p:stCondLst>
                                    <p:cond delay="30000"/>
                                  </p:stCondLst>
                                  <p:childTnLst>
                                    <p:animEffect transition="out" filter="slide(fromBottom)">
                                      <p:cBhvr>
                                        <p:cTn id="210" dur="500"/>
                                        <p:tgtEl>
                                          <p:spTgt spid="59518"/>
                                        </p:tgtEl>
                                      </p:cBhvr>
                                    </p:animEffect>
                                    <p:set>
                                      <p:cBhvr>
                                        <p:cTn id="211" dur="1" fill="hold">
                                          <p:stCondLst>
                                            <p:cond delay="499"/>
                                          </p:stCondLst>
                                        </p:cTn>
                                        <p:tgtEl>
                                          <p:spTgt spid="59518"/>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9551"/>
                                        </p:tgtEl>
                                        <p:attrNameLst>
                                          <p:attrName>style.visibility</p:attrName>
                                        </p:attrNameLst>
                                      </p:cBhvr>
                                      <p:to>
                                        <p:strVal val="visible"/>
                                      </p:to>
                                    </p:set>
                                    <p:animEffect transition="in" filter="slide(fromTop)">
                                      <p:cBhvr>
                                        <p:cTn id="214" dur="500"/>
                                        <p:tgtEl>
                                          <p:spTgt spid="59551"/>
                                        </p:tgtEl>
                                      </p:cBhvr>
                                    </p:animEffect>
                                  </p:childTnLst>
                                </p:cTn>
                              </p:par>
                              <p:par>
                                <p:cTn id="215" presetID="12" presetClass="exit" presetSubtype="4" fill="hold" nodeType="withEffect">
                                  <p:stCondLst>
                                    <p:cond delay="30000"/>
                                  </p:stCondLst>
                                  <p:childTnLst>
                                    <p:animEffect transition="out" filter="slide(fromBottom)">
                                      <p:cBhvr>
                                        <p:cTn id="216" dur="500"/>
                                        <p:tgtEl>
                                          <p:spTgt spid="59548"/>
                                        </p:tgtEl>
                                      </p:cBhvr>
                                    </p:animEffect>
                                    <p:set>
                                      <p:cBhvr>
                                        <p:cTn id="217" dur="1" fill="hold">
                                          <p:stCondLst>
                                            <p:cond delay="499"/>
                                          </p:stCondLst>
                                        </p:cTn>
                                        <p:tgtEl>
                                          <p:spTgt spid="59548"/>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9581"/>
                                        </p:tgtEl>
                                        <p:attrNameLst>
                                          <p:attrName>style.visibility</p:attrName>
                                        </p:attrNameLst>
                                      </p:cBhvr>
                                      <p:to>
                                        <p:strVal val="visible"/>
                                      </p:to>
                                    </p:set>
                                    <p:animEffect transition="in" filter="slide(fromTop)">
                                      <p:cBhvr>
                                        <p:cTn id="220" dur="500"/>
                                        <p:tgtEl>
                                          <p:spTgt spid="59581"/>
                                        </p:tgtEl>
                                      </p:cBhvr>
                                    </p:animEffect>
                                  </p:childTnLst>
                                </p:cTn>
                              </p:par>
                              <p:par>
                                <p:cTn id="221" presetID="12" presetClass="exit" presetSubtype="4" fill="hold" nodeType="withEffect">
                                  <p:stCondLst>
                                    <p:cond delay="31000"/>
                                  </p:stCondLst>
                                  <p:childTnLst>
                                    <p:animEffect transition="out" filter="slide(fromBottom)">
                                      <p:cBhvr>
                                        <p:cTn id="222" dur="500"/>
                                        <p:tgtEl>
                                          <p:spTgt spid="59551"/>
                                        </p:tgtEl>
                                      </p:cBhvr>
                                    </p:animEffect>
                                    <p:set>
                                      <p:cBhvr>
                                        <p:cTn id="223" dur="1" fill="hold">
                                          <p:stCondLst>
                                            <p:cond delay="499"/>
                                          </p:stCondLst>
                                        </p:cTn>
                                        <p:tgtEl>
                                          <p:spTgt spid="59551"/>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9554"/>
                                        </p:tgtEl>
                                        <p:attrNameLst>
                                          <p:attrName>style.visibility</p:attrName>
                                        </p:attrNameLst>
                                      </p:cBhvr>
                                      <p:to>
                                        <p:strVal val="visible"/>
                                      </p:to>
                                    </p:set>
                                    <p:animEffect transition="in" filter="slide(fromTop)">
                                      <p:cBhvr>
                                        <p:cTn id="226" dur="500"/>
                                        <p:tgtEl>
                                          <p:spTgt spid="59554"/>
                                        </p:tgtEl>
                                      </p:cBhvr>
                                    </p:animEffect>
                                  </p:childTnLst>
                                </p:cTn>
                              </p:par>
                              <p:par>
                                <p:cTn id="227" presetID="12" presetClass="exit" presetSubtype="4" fill="hold" nodeType="withEffect">
                                  <p:stCondLst>
                                    <p:cond delay="32000"/>
                                  </p:stCondLst>
                                  <p:childTnLst>
                                    <p:animEffect transition="out" filter="slide(fromBottom)">
                                      <p:cBhvr>
                                        <p:cTn id="228" dur="500"/>
                                        <p:tgtEl>
                                          <p:spTgt spid="59554"/>
                                        </p:tgtEl>
                                      </p:cBhvr>
                                    </p:animEffect>
                                    <p:set>
                                      <p:cBhvr>
                                        <p:cTn id="229" dur="1" fill="hold">
                                          <p:stCondLst>
                                            <p:cond delay="499"/>
                                          </p:stCondLst>
                                        </p:cTn>
                                        <p:tgtEl>
                                          <p:spTgt spid="59554"/>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9557"/>
                                        </p:tgtEl>
                                        <p:attrNameLst>
                                          <p:attrName>style.visibility</p:attrName>
                                        </p:attrNameLst>
                                      </p:cBhvr>
                                      <p:to>
                                        <p:strVal val="visible"/>
                                      </p:to>
                                    </p:set>
                                    <p:animEffect transition="in" filter="slide(fromTop)">
                                      <p:cBhvr>
                                        <p:cTn id="232" dur="500"/>
                                        <p:tgtEl>
                                          <p:spTgt spid="59557"/>
                                        </p:tgtEl>
                                      </p:cBhvr>
                                    </p:animEffect>
                                  </p:childTnLst>
                                </p:cTn>
                              </p:par>
                              <p:par>
                                <p:cTn id="233" presetID="12" presetClass="exit" presetSubtype="4" fill="hold" nodeType="withEffect">
                                  <p:stCondLst>
                                    <p:cond delay="33000"/>
                                  </p:stCondLst>
                                  <p:childTnLst>
                                    <p:animEffect transition="out" filter="slide(fromBottom)">
                                      <p:cBhvr>
                                        <p:cTn id="234" dur="500"/>
                                        <p:tgtEl>
                                          <p:spTgt spid="59557"/>
                                        </p:tgtEl>
                                      </p:cBhvr>
                                    </p:animEffect>
                                    <p:set>
                                      <p:cBhvr>
                                        <p:cTn id="235" dur="1" fill="hold">
                                          <p:stCondLst>
                                            <p:cond delay="499"/>
                                          </p:stCondLst>
                                        </p:cTn>
                                        <p:tgtEl>
                                          <p:spTgt spid="59557"/>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9560"/>
                                        </p:tgtEl>
                                        <p:attrNameLst>
                                          <p:attrName>style.visibility</p:attrName>
                                        </p:attrNameLst>
                                      </p:cBhvr>
                                      <p:to>
                                        <p:strVal val="visible"/>
                                      </p:to>
                                    </p:set>
                                    <p:animEffect transition="in" filter="slide(fromTop)">
                                      <p:cBhvr>
                                        <p:cTn id="238" dur="500"/>
                                        <p:tgtEl>
                                          <p:spTgt spid="59560"/>
                                        </p:tgtEl>
                                      </p:cBhvr>
                                    </p:animEffect>
                                  </p:childTnLst>
                                </p:cTn>
                              </p:par>
                              <p:par>
                                <p:cTn id="239" presetID="12" presetClass="exit" presetSubtype="4" fill="hold" nodeType="withEffect">
                                  <p:stCondLst>
                                    <p:cond delay="34000"/>
                                  </p:stCondLst>
                                  <p:childTnLst>
                                    <p:animEffect transition="out" filter="slide(fromBottom)">
                                      <p:cBhvr>
                                        <p:cTn id="240" dur="500"/>
                                        <p:tgtEl>
                                          <p:spTgt spid="59560"/>
                                        </p:tgtEl>
                                      </p:cBhvr>
                                    </p:animEffect>
                                    <p:set>
                                      <p:cBhvr>
                                        <p:cTn id="241" dur="1" fill="hold">
                                          <p:stCondLst>
                                            <p:cond delay="499"/>
                                          </p:stCondLst>
                                        </p:cTn>
                                        <p:tgtEl>
                                          <p:spTgt spid="59560"/>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9563"/>
                                        </p:tgtEl>
                                        <p:attrNameLst>
                                          <p:attrName>style.visibility</p:attrName>
                                        </p:attrNameLst>
                                      </p:cBhvr>
                                      <p:to>
                                        <p:strVal val="visible"/>
                                      </p:to>
                                    </p:set>
                                    <p:animEffect transition="in" filter="slide(fromTop)">
                                      <p:cBhvr>
                                        <p:cTn id="244" dur="500"/>
                                        <p:tgtEl>
                                          <p:spTgt spid="59563"/>
                                        </p:tgtEl>
                                      </p:cBhvr>
                                    </p:animEffect>
                                  </p:childTnLst>
                                </p:cTn>
                              </p:par>
                              <p:par>
                                <p:cTn id="245" presetID="12" presetClass="exit" presetSubtype="4" fill="hold" nodeType="withEffect">
                                  <p:stCondLst>
                                    <p:cond delay="35000"/>
                                  </p:stCondLst>
                                  <p:childTnLst>
                                    <p:animEffect transition="out" filter="slide(fromBottom)">
                                      <p:cBhvr>
                                        <p:cTn id="246" dur="500"/>
                                        <p:tgtEl>
                                          <p:spTgt spid="59563"/>
                                        </p:tgtEl>
                                      </p:cBhvr>
                                    </p:animEffect>
                                    <p:set>
                                      <p:cBhvr>
                                        <p:cTn id="247" dur="1" fill="hold">
                                          <p:stCondLst>
                                            <p:cond delay="499"/>
                                          </p:stCondLst>
                                        </p:cTn>
                                        <p:tgtEl>
                                          <p:spTgt spid="59563"/>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9566"/>
                                        </p:tgtEl>
                                        <p:attrNameLst>
                                          <p:attrName>style.visibility</p:attrName>
                                        </p:attrNameLst>
                                      </p:cBhvr>
                                      <p:to>
                                        <p:strVal val="visible"/>
                                      </p:to>
                                    </p:set>
                                    <p:animEffect transition="in" filter="slide(fromTop)">
                                      <p:cBhvr>
                                        <p:cTn id="250" dur="500"/>
                                        <p:tgtEl>
                                          <p:spTgt spid="59566"/>
                                        </p:tgtEl>
                                      </p:cBhvr>
                                    </p:animEffect>
                                  </p:childTnLst>
                                </p:cTn>
                              </p:par>
                              <p:par>
                                <p:cTn id="251" presetID="12" presetClass="exit" presetSubtype="4" fill="hold" nodeType="withEffect">
                                  <p:stCondLst>
                                    <p:cond delay="36000"/>
                                  </p:stCondLst>
                                  <p:childTnLst>
                                    <p:animEffect transition="out" filter="slide(fromBottom)">
                                      <p:cBhvr>
                                        <p:cTn id="252" dur="500"/>
                                        <p:tgtEl>
                                          <p:spTgt spid="59566"/>
                                        </p:tgtEl>
                                      </p:cBhvr>
                                    </p:animEffect>
                                    <p:set>
                                      <p:cBhvr>
                                        <p:cTn id="253" dur="1" fill="hold">
                                          <p:stCondLst>
                                            <p:cond delay="499"/>
                                          </p:stCondLst>
                                        </p:cTn>
                                        <p:tgtEl>
                                          <p:spTgt spid="59566"/>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9569"/>
                                        </p:tgtEl>
                                        <p:attrNameLst>
                                          <p:attrName>style.visibility</p:attrName>
                                        </p:attrNameLst>
                                      </p:cBhvr>
                                      <p:to>
                                        <p:strVal val="visible"/>
                                      </p:to>
                                    </p:set>
                                    <p:animEffect transition="in" filter="slide(fromTop)">
                                      <p:cBhvr>
                                        <p:cTn id="256" dur="500"/>
                                        <p:tgtEl>
                                          <p:spTgt spid="59569"/>
                                        </p:tgtEl>
                                      </p:cBhvr>
                                    </p:animEffect>
                                  </p:childTnLst>
                                </p:cTn>
                              </p:par>
                              <p:par>
                                <p:cTn id="257" presetID="12" presetClass="exit" presetSubtype="4" fill="hold" nodeType="withEffect">
                                  <p:stCondLst>
                                    <p:cond delay="37000"/>
                                  </p:stCondLst>
                                  <p:childTnLst>
                                    <p:animEffect transition="out" filter="slide(fromBottom)">
                                      <p:cBhvr>
                                        <p:cTn id="258" dur="500"/>
                                        <p:tgtEl>
                                          <p:spTgt spid="59569"/>
                                        </p:tgtEl>
                                      </p:cBhvr>
                                    </p:animEffect>
                                    <p:set>
                                      <p:cBhvr>
                                        <p:cTn id="259" dur="1" fill="hold">
                                          <p:stCondLst>
                                            <p:cond delay="499"/>
                                          </p:stCondLst>
                                        </p:cTn>
                                        <p:tgtEl>
                                          <p:spTgt spid="59569"/>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9572"/>
                                        </p:tgtEl>
                                        <p:attrNameLst>
                                          <p:attrName>style.visibility</p:attrName>
                                        </p:attrNameLst>
                                      </p:cBhvr>
                                      <p:to>
                                        <p:strVal val="visible"/>
                                      </p:to>
                                    </p:set>
                                    <p:animEffect transition="in" filter="slide(fromTop)">
                                      <p:cBhvr>
                                        <p:cTn id="262" dur="500"/>
                                        <p:tgtEl>
                                          <p:spTgt spid="59572"/>
                                        </p:tgtEl>
                                      </p:cBhvr>
                                    </p:animEffect>
                                  </p:childTnLst>
                                </p:cTn>
                              </p:par>
                              <p:par>
                                <p:cTn id="263" presetID="12" presetClass="exit" presetSubtype="4" fill="hold" nodeType="withEffect">
                                  <p:stCondLst>
                                    <p:cond delay="38000"/>
                                  </p:stCondLst>
                                  <p:childTnLst>
                                    <p:animEffect transition="out" filter="slide(fromBottom)">
                                      <p:cBhvr>
                                        <p:cTn id="264" dur="500"/>
                                        <p:tgtEl>
                                          <p:spTgt spid="59572"/>
                                        </p:tgtEl>
                                      </p:cBhvr>
                                    </p:animEffect>
                                    <p:set>
                                      <p:cBhvr>
                                        <p:cTn id="265" dur="1" fill="hold">
                                          <p:stCondLst>
                                            <p:cond delay="499"/>
                                          </p:stCondLst>
                                        </p:cTn>
                                        <p:tgtEl>
                                          <p:spTgt spid="59572"/>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9575"/>
                                        </p:tgtEl>
                                        <p:attrNameLst>
                                          <p:attrName>style.visibility</p:attrName>
                                        </p:attrNameLst>
                                      </p:cBhvr>
                                      <p:to>
                                        <p:strVal val="visible"/>
                                      </p:to>
                                    </p:set>
                                    <p:animEffect transition="in" filter="slide(fromTop)">
                                      <p:cBhvr>
                                        <p:cTn id="268" dur="500"/>
                                        <p:tgtEl>
                                          <p:spTgt spid="59575"/>
                                        </p:tgtEl>
                                      </p:cBhvr>
                                    </p:animEffect>
                                  </p:childTnLst>
                                </p:cTn>
                              </p:par>
                              <p:par>
                                <p:cTn id="269" presetID="12" presetClass="exit" presetSubtype="4" fill="hold" nodeType="withEffect">
                                  <p:stCondLst>
                                    <p:cond delay="39000"/>
                                  </p:stCondLst>
                                  <p:childTnLst>
                                    <p:animEffect transition="out" filter="slide(fromBottom)">
                                      <p:cBhvr>
                                        <p:cTn id="270" dur="500"/>
                                        <p:tgtEl>
                                          <p:spTgt spid="59575"/>
                                        </p:tgtEl>
                                      </p:cBhvr>
                                    </p:animEffect>
                                    <p:set>
                                      <p:cBhvr>
                                        <p:cTn id="271" dur="1" fill="hold">
                                          <p:stCondLst>
                                            <p:cond delay="499"/>
                                          </p:stCondLst>
                                        </p:cTn>
                                        <p:tgtEl>
                                          <p:spTgt spid="59575"/>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9578"/>
                                        </p:tgtEl>
                                        <p:attrNameLst>
                                          <p:attrName>style.visibility</p:attrName>
                                        </p:attrNameLst>
                                      </p:cBhvr>
                                      <p:to>
                                        <p:strVal val="visible"/>
                                      </p:to>
                                    </p:set>
                                    <p:animEffect transition="in" filter="slide(fromTop)">
                                      <p:cBhvr>
                                        <p:cTn id="274" dur="500"/>
                                        <p:tgtEl>
                                          <p:spTgt spid="59578"/>
                                        </p:tgtEl>
                                      </p:cBhvr>
                                    </p:animEffect>
                                  </p:childTnLst>
                                </p:cTn>
                              </p:par>
                              <p:par>
                                <p:cTn id="275" presetID="12" presetClass="exit" presetSubtype="4" fill="hold" nodeType="withEffect">
                                  <p:stCondLst>
                                    <p:cond delay="40000"/>
                                  </p:stCondLst>
                                  <p:childTnLst>
                                    <p:animEffect transition="out" filter="slide(fromBottom)">
                                      <p:cBhvr>
                                        <p:cTn id="276" dur="500"/>
                                        <p:tgtEl>
                                          <p:spTgt spid="59578"/>
                                        </p:tgtEl>
                                      </p:cBhvr>
                                    </p:animEffect>
                                    <p:set>
                                      <p:cBhvr>
                                        <p:cTn id="277" dur="1" fill="hold">
                                          <p:stCondLst>
                                            <p:cond delay="499"/>
                                          </p:stCondLst>
                                        </p:cTn>
                                        <p:tgtEl>
                                          <p:spTgt spid="59578"/>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9584"/>
                                        </p:tgtEl>
                                        <p:attrNameLst>
                                          <p:attrName>style.visibility</p:attrName>
                                        </p:attrNameLst>
                                      </p:cBhvr>
                                      <p:to>
                                        <p:strVal val="visible"/>
                                      </p:to>
                                    </p:set>
                                    <p:animEffect transition="in" filter="slide(fromTop)">
                                      <p:cBhvr>
                                        <p:cTn id="280" dur="500"/>
                                        <p:tgtEl>
                                          <p:spTgt spid="59584"/>
                                        </p:tgtEl>
                                      </p:cBhvr>
                                    </p:animEffect>
                                  </p:childTnLst>
                                </p:cTn>
                              </p:par>
                              <p:par>
                                <p:cTn id="281" presetID="12" presetClass="exit" presetSubtype="4" fill="hold" nodeType="withEffect">
                                  <p:stCondLst>
                                    <p:cond delay="40000"/>
                                  </p:stCondLst>
                                  <p:childTnLst>
                                    <p:animEffect transition="out" filter="slide(fromBottom)">
                                      <p:cBhvr>
                                        <p:cTn id="282" dur="500"/>
                                        <p:tgtEl>
                                          <p:spTgt spid="59581"/>
                                        </p:tgtEl>
                                      </p:cBhvr>
                                    </p:animEffect>
                                    <p:set>
                                      <p:cBhvr>
                                        <p:cTn id="283" dur="1" fill="hold">
                                          <p:stCondLst>
                                            <p:cond delay="499"/>
                                          </p:stCondLst>
                                        </p:cTn>
                                        <p:tgtEl>
                                          <p:spTgt spid="59581"/>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9587"/>
                                        </p:tgtEl>
                                        <p:attrNameLst>
                                          <p:attrName>style.visibility</p:attrName>
                                        </p:attrNameLst>
                                      </p:cBhvr>
                                      <p:to>
                                        <p:strVal val="visible"/>
                                      </p:to>
                                    </p:set>
                                    <p:animEffect transition="in" filter="slide(fromTop)">
                                      <p:cBhvr>
                                        <p:cTn id="286" dur="500"/>
                                        <p:tgtEl>
                                          <p:spTgt spid="59587"/>
                                        </p:tgtEl>
                                      </p:cBhvr>
                                    </p:animEffect>
                                  </p:childTnLst>
                                </p:cTn>
                              </p:par>
                              <p:par>
                                <p:cTn id="287" presetID="12" presetClass="exit" presetSubtype="4" fill="hold" nodeType="withEffect">
                                  <p:stCondLst>
                                    <p:cond delay="41000"/>
                                  </p:stCondLst>
                                  <p:childTnLst>
                                    <p:animEffect transition="out" filter="slide(fromBottom)">
                                      <p:cBhvr>
                                        <p:cTn id="288" dur="500"/>
                                        <p:tgtEl>
                                          <p:spTgt spid="59587"/>
                                        </p:tgtEl>
                                      </p:cBhvr>
                                    </p:animEffect>
                                    <p:set>
                                      <p:cBhvr>
                                        <p:cTn id="289" dur="1" fill="hold">
                                          <p:stCondLst>
                                            <p:cond delay="499"/>
                                          </p:stCondLst>
                                        </p:cTn>
                                        <p:tgtEl>
                                          <p:spTgt spid="59587"/>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9590"/>
                                        </p:tgtEl>
                                        <p:attrNameLst>
                                          <p:attrName>style.visibility</p:attrName>
                                        </p:attrNameLst>
                                      </p:cBhvr>
                                      <p:to>
                                        <p:strVal val="visible"/>
                                      </p:to>
                                    </p:set>
                                    <p:animEffect transition="in" filter="slide(fromTop)">
                                      <p:cBhvr>
                                        <p:cTn id="292" dur="500"/>
                                        <p:tgtEl>
                                          <p:spTgt spid="59590"/>
                                        </p:tgtEl>
                                      </p:cBhvr>
                                    </p:animEffect>
                                  </p:childTnLst>
                                </p:cTn>
                              </p:par>
                              <p:par>
                                <p:cTn id="293" presetID="12" presetClass="exit" presetSubtype="4" fill="hold" nodeType="withEffect">
                                  <p:stCondLst>
                                    <p:cond delay="42000"/>
                                  </p:stCondLst>
                                  <p:childTnLst>
                                    <p:animEffect transition="out" filter="slide(fromBottom)">
                                      <p:cBhvr>
                                        <p:cTn id="294" dur="500"/>
                                        <p:tgtEl>
                                          <p:spTgt spid="59590"/>
                                        </p:tgtEl>
                                      </p:cBhvr>
                                    </p:animEffect>
                                    <p:set>
                                      <p:cBhvr>
                                        <p:cTn id="295" dur="1" fill="hold">
                                          <p:stCondLst>
                                            <p:cond delay="499"/>
                                          </p:stCondLst>
                                        </p:cTn>
                                        <p:tgtEl>
                                          <p:spTgt spid="59590"/>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9593"/>
                                        </p:tgtEl>
                                        <p:attrNameLst>
                                          <p:attrName>style.visibility</p:attrName>
                                        </p:attrNameLst>
                                      </p:cBhvr>
                                      <p:to>
                                        <p:strVal val="visible"/>
                                      </p:to>
                                    </p:set>
                                    <p:animEffect transition="in" filter="slide(fromTop)">
                                      <p:cBhvr>
                                        <p:cTn id="298" dur="500"/>
                                        <p:tgtEl>
                                          <p:spTgt spid="59593"/>
                                        </p:tgtEl>
                                      </p:cBhvr>
                                    </p:animEffect>
                                  </p:childTnLst>
                                </p:cTn>
                              </p:par>
                              <p:par>
                                <p:cTn id="299" presetID="12" presetClass="exit" presetSubtype="4" fill="hold" nodeType="withEffect">
                                  <p:stCondLst>
                                    <p:cond delay="43000"/>
                                  </p:stCondLst>
                                  <p:childTnLst>
                                    <p:animEffect transition="out" filter="slide(fromBottom)">
                                      <p:cBhvr>
                                        <p:cTn id="300" dur="500"/>
                                        <p:tgtEl>
                                          <p:spTgt spid="59593"/>
                                        </p:tgtEl>
                                      </p:cBhvr>
                                    </p:animEffect>
                                    <p:set>
                                      <p:cBhvr>
                                        <p:cTn id="301" dur="1" fill="hold">
                                          <p:stCondLst>
                                            <p:cond delay="499"/>
                                          </p:stCondLst>
                                        </p:cTn>
                                        <p:tgtEl>
                                          <p:spTgt spid="59593"/>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9596"/>
                                        </p:tgtEl>
                                        <p:attrNameLst>
                                          <p:attrName>style.visibility</p:attrName>
                                        </p:attrNameLst>
                                      </p:cBhvr>
                                      <p:to>
                                        <p:strVal val="visible"/>
                                      </p:to>
                                    </p:set>
                                    <p:animEffect transition="in" filter="slide(fromTop)">
                                      <p:cBhvr>
                                        <p:cTn id="304" dur="500"/>
                                        <p:tgtEl>
                                          <p:spTgt spid="59596"/>
                                        </p:tgtEl>
                                      </p:cBhvr>
                                    </p:animEffect>
                                  </p:childTnLst>
                                </p:cTn>
                              </p:par>
                              <p:par>
                                <p:cTn id="305" presetID="12" presetClass="exit" presetSubtype="4" fill="hold" nodeType="withEffect">
                                  <p:stCondLst>
                                    <p:cond delay="44000"/>
                                  </p:stCondLst>
                                  <p:childTnLst>
                                    <p:animEffect transition="out" filter="slide(fromBottom)">
                                      <p:cBhvr>
                                        <p:cTn id="306" dur="500"/>
                                        <p:tgtEl>
                                          <p:spTgt spid="59596"/>
                                        </p:tgtEl>
                                      </p:cBhvr>
                                    </p:animEffect>
                                    <p:set>
                                      <p:cBhvr>
                                        <p:cTn id="307" dur="1" fill="hold">
                                          <p:stCondLst>
                                            <p:cond delay="499"/>
                                          </p:stCondLst>
                                        </p:cTn>
                                        <p:tgtEl>
                                          <p:spTgt spid="59596"/>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9599"/>
                                        </p:tgtEl>
                                        <p:attrNameLst>
                                          <p:attrName>style.visibility</p:attrName>
                                        </p:attrNameLst>
                                      </p:cBhvr>
                                      <p:to>
                                        <p:strVal val="visible"/>
                                      </p:to>
                                    </p:set>
                                    <p:animEffect transition="in" filter="slide(fromTop)">
                                      <p:cBhvr>
                                        <p:cTn id="310" dur="500"/>
                                        <p:tgtEl>
                                          <p:spTgt spid="59599"/>
                                        </p:tgtEl>
                                      </p:cBhvr>
                                    </p:animEffect>
                                  </p:childTnLst>
                                </p:cTn>
                              </p:par>
                              <p:par>
                                <p:cTn id="311" presetID="12" presetClass="exit" presetSubtype="4" fill="hold" nodeType="withEffect">
                                  <p:stCondLst>
                                    <p:cond delay="45000"/>
                                  </p:stCondLst>
                                  <p:childTnLst>
                                    <p:animEffect transition="out" filter="slide(fromBottom)">
                                      <p:cBhvr>
                                        <p:cTn id="312" dur="500"/>
                                        <p:tgtEl>
                                          <p:spTgt spid="59599"/>
                                        </p:tgtEl>
                                      </p:cBhvr>
                                    </p:animEffect>
                                    <p:set>
                                      <p:cBhvr>
                                        <p:cTn id="313" dur="1" fill="hold">
                                          <p:stCondLst>
                                            <p:cond delay="499"/>
                                          </p:stCondLst>
                                        </p:cTn>
                                        <p:tgtEl>
                                          <p:spTgt spid="59599"/>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9602"/>
                                        </p:tgtEl>
                                        <p:attrNameLst>
                                          <p:attrName>style.visibility</p:attrName>
                                        </p:attrNameLst>
                                      </p:cBhvr>
                                      <p:to>
                                        <p:strVal val="visible"/>
                                      </p:to>
                                    </p:set>
                                    <p:animEffect transition="in" filter="slide(fromTop)">
                                      <p:cBhvr>
                                        <p:cTn id="316" dur="500"/>
                                        <p:tgtEl>
                                          <p:spTgt spid="59602"/>
                                        </p:tgtEl>
                                      </p:cBhvr>
                                    </p:animEffect>
                                  </p:childTnLst>
                                </p:cTn>
                              </p:par>
                              <p:par>
                                <p:cTn id="317" presetID="12" presetClass="exit" presetSubtype="4" fill="hold" nodeType="withEffect">
                                  <p:stCondLst>
                                    <p:cond delay="46000"/>
                                  </p:stCondLst>
                                  <p:childTnLst>
                                    <p:animEffect transition="out" filter="slide(fromBottom)">
                                      <p:cBhvr>
                                        <p:cTn id="318" dur="500"/>
                                        <p:tgtEl>
                                          <p:spTgt spid="59602"/>
                                        </p:tgtEl>
                                      </p:cBhvr>
                                    </p:animEffect>
                                    <p:set>
                                      <p:cBhvr>
                                        <p:cTn id="319" dur="1" fill="hold">
                                          <p:stCondLst>
                                            <p:cond delay="499"/>
                                          </p:stCondLst>
                                        </p:cTn>
                                        <p:tgtEl>
                                          <p:spTgt spid="59602"/>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9605"/>
                                        </p:tgtEl>
                                        <p:attrNameLst>
                                          <p:attrName>style.visibility</p:attrName>
                                        </p:attrNameLst>
                                      </p:cBhvr>
                                      <p:to>
                                        <p:strVal val="visible"/>
                                      </p:to>
                                    </p:set>
                                    <p:animEffect transition="in" filter="slide(fromTop)">
                                      <p:cBhvr>
                                        <p:cTn id="322" dur="500"/>
                                        <p:tgtEl>
                                          <p:spTgt spid="59605"/>
                                        </p:tgtEl>
                                      </p:cBhvr>
                                    </p:animEffect>
                                  </p:childTnLst>
                                </p:cTn>
                              </p:par>
                              <p:par>
                                <p:cTn id="323" presetID="12" presetClass="exit" presetSubtype="4" fill="hold" nodeType="withEffect">
                                  <p:stCondLst>
                                    <p:cond delay="47000"/>
                                  </p:stCondLst>
                                  <p:childTnLst>
                                    <p:animEffect transition="out" filter="slide(fromBottom)">
                                      <p:cBhvr>
                                        <p:cTn id="324" dur="500"/>
                                        <p:tgtEl>
                                          <p:spTgt spid="59605"/>
                                        </p:tgtEl>
                                      </p:cBhvr>
                                    </p:animEffect>
                                    <p:set>
                                      <p:cBhvr>
                                        <p:cTn id="325" dur="1" fill="hold">
                                          <p:stCondLst>
                                            <p:cond delay="499"/>
                                          </p:stCondLst>
                                        </p:cTn>
                                        <p:tgtEl>
                                          <p:spTgt spid="59605"/>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9608"/>
                                        </p:tgtEl>
                                        <p:attrNameLst>
                                          <p:attrName>style.visibility</p:attrName>
                                        </p:attrNameLst>
                                      </p:cBhvr>
                                      <p:to>
                                        <p:strVal val="visible"/>
                                      </p:to>
                                    </p:set>
                                    <p:animEffect transition="in" filter="slide(fromTop)">
                                      <p:cBhvr>
                                        <p:cTn id="328" dur="500"/>
                                        <p:tgtEl>
                                          <p:spTgt spid="59608"/>
                                        </p:tgtEl>
                                      </p:cBhvr>
                                    </p:animEffect>
                                  </p:childTnLst>
                                </p:cTn>
                              </p:par>
                              <p:par>
                                <p:cTn id="329" presetID="12" presetClass="exit" presetSubtype="4" fill="hold" nodeType="withEffect">
                                  <p:stCondLst>
                                    <p:cond delay="48000"/>
                                  </p:stCondLst>
                                  <p:childTnLst>
                                    <p:animEffect transition="out" filter="slide(fromBottom)">
                                      <p:cBhvr>
                                        <p:cTn id="330" dur="500"/>
                                        <p:tgtEl>
                                          <p:spTgt spid="59608"/>
                                        </p:tgtEl>
                                      </p:cBhvr>
                                    </p:animEffect>
                                    <p:set>
                                      <p:cBhvr>
                                        <p:cTn id="331" dur="1" fill="hold">
                                          <p:stCondLst>
                                            <p:cond delay="499"/>
                                          </p:stCondLst>
                                        </p:cTn>
                                        <p:tgtEl>
                                          <p:spTgt spid="59608"/>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9611"/>
                                        </p:tgtEl>
                                        <p:attrNameLst>
                                          <p:attrName>style.visibility</p:attrName>
                                        </p:attrNameLst>
                                      </p:cBhvr>
                                      <p:to>
                                        <p:strVal val="visible"/>
                                      </p:to>
                                    </p:set>
                                    <p:animEffect transition="in" filter="slide(fromTop)">
                                      <p:cBhvr>
                                        <p:cTn id="334" dur="500"/>
                                        <p:tgtEl>
                                          <p:spTgt spid="59611"/>
                                        </p:tgtEl>
                                      </p:cBhvr>
                                    </p:animEffect>
                                  </p:childTnLst>
                                </p:cTn>
                              </p:par>
                              <p:par>
                                <p:cTn id="335" presetID="12" presetClass="exit" presetSubtype="4" fill="hold" nodeType="withEffect">
                                  <p:stCondLst>
                                    <p:cond delay="49000"/>
                                  </p:stCondLst>
                                  <p:childTnLst>
                                    <p:animEffect transition="out" filter="slide(fromBottom)">
                                      <p:cBhvr>
                                        <p:cTn id="336" dur="500"/>
                                        <p:tgtEl>
                                          <p:spTgt spid="59611"/>
                                        </p:tgtEl>
                                      </p:cBhvr>
                                    </p:animEffect>
                                    <p:set>
                                      <p:cBhvr>
                                        <p:cTn id="337" dur="1" fill="hold">
                                          <p:stCondLst>
                                            <p:cond delay="499"/>
                                          </p:stCondLst>
                                        </p:cTn>
                                        <p:tgtEl>
                                          <p:spTgt spid="59611"/>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9614"/>
                                        </p:tgtEl>
                                        <p:attrNameLst>
                                          <p:attrName>style.visibility</p:attrName>
                                        </p:attrNameLst>
                                      </p:cBhvr>
                                      <p:to>
                                        <p:strVal val="visible"/>
                                      </p:to>
                                    </p:set>
                                    <p:animEffect transition="in" filter="slide(fromTop)">
                                      <p:cBhvr>
                                        <p:cTn id="340" dur="500"/>
                                        <p:tgtEl>
                                          <p:spTgt spid="59614"/>
                                        </p:tgtEl>
                                      </p:cBhvr>
                                    </p:animEffect>
                                  </p:childTnLst>
                                </p:cTn>
                              </p:par>
                              <p:par>
                                <p:cTn id="341" presetID="12" presetClass="exit" presetSubtype="4" fill="hold" nodeType="withEffect">
                                  <p:stCondLst>
                                    <p:cond delay="50000"/>
                                  </p:stCondLst>
                                  <p:childTnLst>
                                    <p:animEffect transition="out" filter="slide(fromBottom)">
                                      <p:cBhvr>
                                        <p:cTn id="342" dur="500"/>
                                        <p:tgtEl>
                                          <p:spTgt spid="59584"/>
                                        </p:tgtEl>
                                      </p:cBhvr>
                                    </p:animEffect>
                                    <p:set>
                                      <p:cBhvr>
                                        <p:cTn id="343" dur="1" fill="hold">
                                          <p:stCondLst>
                                            <p:cond delay="499"/>
                                          </p:stCondLst>
                                        </p:cTn>
                                        <p:tgtEl>
                                          <p:spTgt spid="59584"/>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9647"/>
                                        </p:tgtEl>
                                        <p:attrNameLst>
                                          <p:attrName>style.visibility</p:attrName>
                                        </p:attrNameLst>
                                      </p:cBhvr>
                                      <p:to>
                                        <p:strVal val="visible"/>
                                      </p:to>
                                    </p:set>
                                    <p:animEffect transition="in" filter="slide(fromTop)">
                                      <p:cBhvr>
                                        <p:cTn id="346" dur="500"/>
                                        <p:tgtEl>
                                          <p:spTgt spid="59647"/>
                                        </p:tgtEl>
                                      </p:cBhvr>
                                    </p:animEffect>
                                  </p:childTnLst>
                                </p:cTn>
                              </p:par>
                              <p:par>
                                <p:cTn id="347" presetID="12" presetClass="exit" presetSubtype="4" fill="hold" nodeType="withEffect">
                                  <p:stCondLst>
                                    <p:cond delay="50000"/>
                                  </p:stCondLst>
                                  <p:childTnLst>
                                    <p:animEffect transition="out" filter="slide(fromBottom)">
                                      <p:cBhvr>
                                        <p:cTn id="348" dur="500"/>
                                        <p:tgtEl>
                                          <p:spTgt spid="59614"/>
                                        </p:tgtEl>
                                      </p:cBhvr>
                                    </p:animEffect>
                                    <p:set>
                                      <p:cBhvr>
                                        <p:cTn id="349" dur="1" fill="hold">
                                          <p:stCondLst>
                                            <p:cond delay="499"/>
                                          </p:stCondLst>
                                        </p:cTn>
                                        <p:tgtEl>
                                          <p:spTgt spid="59614"/>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9617"/>
                                        </p:tgtEl>
                                        <p:attrNameLst>
                                          <p:attrName>style.visibility</p:attrName>
                                        </p:attrNameLst>
                                      </p:cBhvr>
                                      <p:to>
                                        <p:strVal val="visible"/>
                                      </p:to>
                                    </p:set>
                                    <p:animEffect transition="in" filter="slide(fromTop)">
                                      <p:cBhvr>
                                        <p:cTn id="352" dur="500"/>
                                        <p:tgtEl>
                                          <p:spTgt spid="59617"/>
                                        </p:tgtEl>
                                      </p:cBhvr>
                                    </p:animEffect>
                                  </p:childTnLst>
                                </p:cTn>
                              </p:par>
                              <p:par>
                                <p:cTn id="353" presetID="12" presetClass="exit" presetSubtype="4" fill="hold" nodeType="withEffect">
                                  <p:stCondLst>
                                    <p:cond delay="51000"/>
                                  </p:stCondLst>
                                  <p:childTnLst>
                                    <p:animEffect transition="out" filter="slide(fromBottom)">
                                      <p:cBhvr>
                                        <p:cTn id="354" dur="500"/>
                                        <p:tgtEl>
                                          <p:spTgt spid="59617"/>
                                        </p:tgtEl>
                                      </p:cBhvr>
                                    </p:animEffect>
                                    <p:set>
                                      <p:cBhvr>
                                        <p:cTn id="355" dur="1" fill="hold">
                                          <p:stCondLst>
                                            <p:cond delay="499"/>
                                          </p:stCondLst>
                                        </p:cTn>
                                        <p:tgtEl>
                                          <p:spTgt spid="59617"/>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9620"/>
                                        </p:tgtEl>
                                        <p:attrNameLst>
                                          <p:attrName>style.visibility</p:attrName>
                                        </p:attrNameLst>
                                      </p:cBhvr>
                                      <p:to>
                                        <p:strVal val="visible"/>
                                      </p:to>
                                    </p:set>
                                    <p:animEffect transition="in" filter="slide(fromTop)">
                                      <p:cBhvr>
                                        <p:cTn id="358" dur="500"/>
                                        <p:tgtEl>
                                          <p:spTgt spid="59620"/>
                                        </p:tgtEl>
                                      </p:cBhvr>
                                    </p:animEffect>
                                  </p:childTnLst>
                                </p:cTn>
                              </p:par>
                              <p:par>
                                <p:cTn id="359" presetID="12" presetClass="exit" presetSubtype="4" fill="hold" nodeType="withEffect">
                                  <p:stCondLst>
                                    <p:cond delay="52000"/>
                                  </p:stCondLst>
                                  <p:childTnLst>
                                    <p:animEffect transition="out" filter="slide(fromBottom)">
                                      <p:cBhvr>
                                        <p:cTn id="360" dur="500"/>
                                        <p:tgtEl>
                                          <p:spTgt spid="59620"/>
                                        </p:tgtEl>
                                      </p:cBhvr>
                                    </p:animEffect>
                                    <p:set>
                                      <p:cBhvr>
                                        <p:cTn id="361" dur="1" fill="hold">
                                          <p:stCondLst>
                                            <p:cond delay="499"/>
                                          </p:stCondLst>
                                        </p:cTn>
                                        <p:tgtEl>
                                          <p:spTgt spid="59620"/>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9623"/>
                                        </p:tgtEl>
                                        <p:attrNameLst>
                                          <p:attrName>style.visibility</p:attrName>
                                        </p:attrNameLst>
                                      </p:cBhvr>
                                      <p:to>
                                        <p:strVal val="visible"/>
                                      </p:to>
                                    </p:set>
                                    <p:animEffect transition="in" filter="slide(fromTop)">
                                      <p:cBhvr>
                                        <p:cTn id="364" dur="500"/>
                                        <p:tgtEl>
                                          <p:spTgt spid="59623"/>
                                        </p:tgtEl>
                                      </p:cBhvr>
                                    </p:animEffect>
                                  </p:childTnLst>
                                </p:cTn>
                              </p:par>
                              <p:par>
                                <p:cTn id="365" presetID="12" presetClass="exit" presetSubtype="4" fill="hold" nodeType="withEffect">
                                  <p:stCondLst>
                                    <p:cond delay="53000"/>
                                  </p:stCondLst>
                                  <p:childTnLst>
                                    <p:animEffect transition="out" filter="slide(fromBottom)">
                                      <p:cBhvr>
                                        <p:cTn id="366" dur="500"/>
                                        <p:tgtEl>
                                          <p:spTgt spid="59623"/>
                                        </p:tgtEl>
                                      </p:cBhvr>
                                    </p:animEffect>
                                    <p:set>
                                      <p:cBhvr>
                                        <p:cTn id="367" dur="1" fill="hold">
                                          <p:stCondLst>
                                            <p:cond delay="499"/>
                                          </p:stCondLst>
                                        </p:cTn>
                                        <p:tgtEl>
                                          <p:spTgt spid="59623"/>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9626"/>
                                        </p:tgtEl>
                                        <p:attrNameLst>
                                          <p:attrName>style.visibility</p:attrName>
                                        </p:attrNameLst>
                                      </p:cBhvr>
                                      <p:to>
                                        <p:strVal val="visible"/>
                                      </p:to>
                                    </p:set>
                                    <p:animEffect transition="in" filter="slide(fromTop)">
                                      <p:cBhvr>
                                        <p:cTn id="370" dur="500"/>
                                        <p:tgtEl>
                                          <p:spTgt spid="59626"/>
                                        </p:tgtEl>
                                      </p:cBhvr>
                                    </p:animEffect>
                                  </p:childTnLst>
                                </p:cTn>
                              </p:par>
                              <p:par>
                                <p:cTn id="371" presetID="12" presetClass="exit" presetSubtype="4" fill="hold" nodeType="withEffect">
                                  <p:stCondLst>
                                    <p:cond delay="54000"/>
                                  </p:stCondLst>
                                  <p:childTnLst>
                                    <p:animEffect transition="out" filter="slide(fromBottom)">
                                      <p:cBhvr>
                                        <p:cTn id="372" dur="500"/>
                                        <p:tgtEl>
                                          <p:spTgt spid="59626"/>
                                        </p:tgtEl>
                                      </p:cBhvr>
                                    </p:animEffect>
                                    <p:set>
                                      <p:cBhvr>
                                        <p:cTn id="373" dur="1" fill="hold">
                                          <p:stCondLst>
                                            <p:cond delay="499"/>
                                          </p:stCondLst>
                                        </p:cTn>
                                        <p:tgtEl>
                                          <p:spTgt spid="59626"/>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9629"/>
                                        </p:tgtEl>
                                        <p:attrNameLst>
                                          <p:attrName>style.visibility</p:attrName>
                                        </p:attrNameLst>
                                      </p:cBhvr>
                                      <p:to>
                                        <p:strVal val="visible"/>
                                      </p:to>
                                    </p:set>
                                    <p:animEffect transition="in" filter="slide(fromTop)">
                                      <p:cBhvr>
                                        <p:cTn id="376" dur="500"/>
                                        <p:tgtEl>
                                          <p:spTgt spid="59629"/>
                                        </p:tgtEl>
                                      </p:cBhvr>
                                    </p:animEffect>
                                  </p:childTnLst>
                                </p:cTn>
                              </p:par>
                              <p:par>
                                <p:cTn id="377" presetID="12" presetClass="exit" presetSubtype="4" fill="hold" nodeType="withEffect">
                                  <p:stCondLst>
                                    <p:cond delay="55000"/>
                                  </p:stCondLst>
                                  <p:childTnLst>
                                    <p:animEffect transition="out" filter="slide(fromBottom)">
                                      <p:cBhvr>
                                        <p:cTn id="378" dur="500"/>
                                        <p:tgtEl>
                                          <p:spTgt spid="59629"/>
                                        </p:tgtEl>
                                      </p:cBhvr>
                                    </p:animEffect>
                                    <p:set>
                                      <p:cBhvr>
                                        <p:cTn id="379" dur="1" fill="hold">
                                          <p:stCondLst>
                                            <p:cond delay="499"/>
                                          </p:stCondLst>
                                        </p:cTn>
                                        <p:tgtEl>
                                          <p:spTgt spid="59629"/>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9632"/>
                                        </p:tgtEl>
                                        <p:attrNameLst>
                                          <p:attrName>style.visibility</p:attrName>
                                        </p:attrNameLst>
                                      </p:cBhvr>
                                      <p:to>
                                        <p:strVal val="visible"/>
                                      </p:to>
                                    </p:set>
                                    <p:animEffect transition="in" filter="slide(fromTop)">
                                      <p:cBhvr>
                                        <p:cTn id="382" dur="500"/>
                                        <p:tgtEl>
                                          <p:spTgt spid="59632"/>
                                        </p:tgtEl>
                                      </p:cBhvr>
                                    </p:animEffect>
                                  </p:childTnLst>
                                </p:cTn>
                              </p:par>
                              <p:par>
                                <p:cTn id="383" presetID="12" presetClass="exit" presetSubtype="4" fill="hold" nodeType="withEffect">
                                  <p:stCondLst>
                                    <p:cond delay="56000"/>
                                  </p:stCondLst>
                                  <p:childTnLst>
                                    <p:animEffect transition="out" filter="slide(fromBottom)">
                                      <p:cBhvr>
                                        <p:cTn id="384" dur="500"/>
                                        <p:tgtEl>
                                          <p:spTgt spid="59632"/>
                                        </p:tgtEl>
                                      </p:cBhvr>
                                    </p:animEffect>
                                    <p:set>
                                      <p:cBhvr>
                                        <p:cTn id="385" dur="1" fill="hold">
                                          <p:stCondLst>
                                            <p:cond delay="499"/>
                                          </p:stCondLst>
                                        </p:cTn>
                                        <p:tgtEl>
                                          <p:spTgt spid="59632"/>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9635"/>
                                        </p:tgtEl>
                                        <p:attrNameLst>
                                          <p:attrName>style.visibility</p:attrName>
                                        </p:attrNameLst>
                                      </p:cBhvr>
                                      <p:to>
                                        <p:strVal val="visible"/>
                                      </p:to>
                                    </p:set>
                                    <p:animEffect transition="in" filter="slide(fromTop)">
                                      <p:cBhvr>
                                        <p:cTn id="388" dur="500"/>
                                        <p:tgtEl>
                                          <p:spTgt spid="59635"/>
                                        </p:tgtEl>
                                      </p:cBhvr>
                                    </p:animEffect>
                                  </p:childTnLst>
                                </p:cTn>
                              </p:par>
                              <p:par>
                                <p:cTn id="389" presetID="12" presetClass="exit" presetSubtype="4" fill="hold" nodeType="withEffect">
                                  <p:stCondLst>
                                    <p:cond delay="57000"/>
                                  </p:stCondLst>
                                  <p:childTnLst>
                                    <p:animEffect transition="out" filter="slide(fromBottom)">
                                      <p:cBhvr>
                                        <p:cTn id="390" dur="500"/>
                                        <p:tgtEl>
                                          <p:spTgt spid="59635"/>
                                        </p:tgtEl>
                                      </p:cBhvr>
                                    </p:animEffect>
                                    <p:set>
                                      <p:cBhvr>
                                        <p:cTn id="391" dur="1" fill="hold">
                                          <p:stCondLst>
                                            <p:cond delay="499"/>
                                          </p:stCondLst>
                                        </p:cTn>
                                        <p:tgtEl>
                                          <p:spTgt spid="59635"/>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9638"/>
                                        </p:tgtEl>
                                        <p:attrNameLst>
                                          <p:attrName>style.visibility</p:attrName>
                                        </p:attrNameLst>
                                      </p:cBhvr>
                                      <p:to>
                                        <p:strVal val="visible"/>
                                      </p:to>
                                    </p:set>
                                    <p:animEffect transition="in" filter="slide(fromTop)">
                                      <p:cBhvr>
                                        <p:cTn id="394" dur="500"/>
                                        <p:tgtEl>
                                          <p:spTgt spid="59638"/>
                                        </p:tgtEl>
                                      </p:cBhvr>
                                    </p:animEffect>
                                  </p:childTnLst>
                                </p:cTn>
                              </p:par>
                              <p:par>
                                <p:cTn id="395" presetID="12" presetClass="exit" presetSubtype="4" fill="hold" nodeType="withEffect">
                                  <p:stCondLst>
                                    <p:cond delay="58000"/>
                                  </p:stCondLst>
                                  <p:childTnLst>
                                    <p:animEffect transition="out" filter="slide(fromBottom)">
                                      <p:cBhvr>
                                        <p:cTn id="396" dur="500"/>
                                        <p:tgtEl>
                                          <p:spTgt spid="59638"/>
                                        </p:tgtEl>
                                      </p:cBhvr>
                                    </p:animEffect>
                                    <p:set>
                                      <p:cBhvr>
                                        <p:cTn id="397" dur="1" fill="hold">
                                          <p:stCondLst>
                                            <p:cond delay="499"/>
                                          </p:stCondLst>
                                        </p:cTn>
                                        <p:tgtEl>
                                          <p:spTgt spid="59638"/>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9641"/>
                                        </p:tgtEl>
                                        <p:attrNameLst>
                                          <p:attrName>style.visibility</p:attrName>
                                        </p:attrNameLst>
                                      </p:cBhvr>
                                      <p:to>
                                        <p:strVal val="visible"/>
                                      </p:to>
                                    </p:set>
                                    <p:animEffect transition="in" filter="slide(fromTop)">
                                      <p:cBhvr>
                                        <p:cTn id="400" dur="500"/>
                                        <p:tgtEl>
                                          <p:spTgt spid="59641"/>
                                        </p:tgtEl>
                                      </p:cBhvr>
                                    </p:animEffect>
                                  </p:childTnLst>
                                </p:cTn>
                              </p:par>
                              <p:par>
                                <p:cTn id="401" presetID="12" presetClass="exit" presetSubtype="4" fill="hold" nodeType="withEffect">
                                  <p:stCondLst>
                                    <p:cond delay="59000"/>
                                  </p:stCondLst>
                                  <p:childTnLst>
                                    <p:animEffect transition="out" filter="slide(fromBottom)">
                                      <p:cBhvr>
                                        <p:cTn id="402" dur="500"/>
                                        <p:tgtEl>
                                          <p:spTgt spid="59641"/>
                                        </p:tgtEl>
                                      </p:cBhvr>
                                    </p:animEffect>
                                    <p:set>
                                      <p:cBhvr>
                                        <p:cTn id="403" dur="1" fill="hold">
                                          <p:stCondLst>
                                            <p:cond delay="499"/>
                                          </p:stCondLst>
                                        </p:cTn>
                                        <p:tgtEl>
                                          <p:spTgt spid="59641"/>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9644"/>
                                        </p:tgtEl>
                                        <p:attrNameLst>
                                          <p:attrName>style.visibility</p:attrName>
                                        </p:attrNameLst>
                                      </p:cBhvr>
                                      <p:to>
                                        <p:strVal val="visible"/>
                                      </p:to>
                                    </p:set>
                                    <p:animEffect transition="in" filter="slide(fromTop)">
                                      <p:cBhvr>
                                        <p:cTn id="406" dur="500"/>
                                        <p:tgtEl>
                                          <p:spTgt spid="59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104673" y="565269"/>
            <a:ext cx="4256973" cy="666849"/>
          </a:xfrm>
          <a:prstGeom prst="rect">
            <a:avLst/>
          </a:prstGeom>
        </p:spPr>
        <p:txBody>
          <a:bodyPr lIns="0" tIns="0" rIns="0" bIns="0" rtlCol="0" anchor="t">
            <a:spAutoFit/>
          </a:bodyPr>
          <a:lstStyle/>
          <a:p>
            <a:pPr defTabSz="457223">
              <a:lnSpc>
                <a:spcPts val="5226"/>
              </a:lnSpc>
              <a:defRPr/>
            </a:pPr>
            <a:r>
              <a:rPr lang="en-US" sz="4400" b="1" i="1" dirty="0">
                <a:solidFill>
                  <a:srgbClr val="000099"/>
                </a:solidFill>
                <a:latin typeface="Tahoma" panose="020B0604030504040204" pitchFamily="34" charset="0"/>
                <a:ea typeface="Tahoma" panose="020B0604030504040204" pitchFamily="34" charset="0"/>
                <a:cs typeface="Tahoma" panose="020B0604030504040204" pitchFamily="34" charset="0"/>
              </a:rPr>
              <a:t>NET FAULT</a:t>
            </a:r>
          </a:p>
        </p:txBody>
      </p:sp>
      <p:sp>
        <p:nvSpPr>
          <p:cNvPr id="6" name="Slide Number Placeholder 5">
            <a:extLst>
              <a:ext uri="{FF2B5EF4-FFF2-40B4-BE49-F238E27FC236}">
                <a16:creationId xmlns:a16="http://schemas.microsoft.com/office/drawing/2014/main" id="{DAB1F02B-E6B4-4418-BDE8-E1F31B38ECD7}"/>
              </a:ext>
            </a:extLst>
          </p:cNvPr>
          <p:cNvSpPr>
            <a:spLocks noGrp="1"/>
          </p:cNvSpPr>
          <p:nvPr>
            <p:ph type="sldNum" sz="quarter" idx="12"/>
          </p:nvPr>
        </p:nvSpPr>
        <p:spPr/>
        <p:txBody>
          <a:bodyPr/>
          <a:lstStyle/>
          <a:p>
            <a:pPr defTabSz="457223">
              <a:defRPr/>
            </a:pPr>
            <a:fld id="{B6F15528-21DE-4FAA-801E-634DDDAF4B2B}" type="slidenum">
              <a:rPr lang="en-US" sz="1400">
                <a:latin typeface="Cambria" panose="02040503050406030204"/>
              </a:rPr>
              <a:pPr defTabSz="457223">
                <a:defRPr/>
              </a:pPr>
              <a:t>44</a:t>
            </a:fld>
            <a:endParaRPr lang="en-US" sz="1050" dirty="0">
              <a:latin typeface="Cambria" panose="02040503050406030204"/>
            </a:endParaRPr>
          </a:p>
        </p:txBody>
      </p:sp>
      <p:sp>
        <p:nvSpPr>
          <p:cNvPr id="5" name="TextBox 12">
            <a:extLst>
              <a:ext uri="{FF2B5EF4-FFF2-40B4-BE49-F238E27FC236}">
                <a16:creationId xmlns:a16="http://schemas.microsoft.com/office/drawing/2014/main" id="{B3E3D9E8-E2A4-E314-3490-5A1DC70C3495}"/>
              </a:ext>
            </a:extLst>
          </p:cNvPr>
          <p:cNvSpPr txBox="1"/>
          <p:nvPr/>
        </p:nvSpPr>
        <p:spPr>
          <a:xfrm>
            <a:off x="1489640" y="1429861"/>
            <a:ext cx="9487038" cy="4862870"/>
          </a:xfrm>
          <a:prstGeom prst="rect">
            <a:avLst/>
          </a:prstGeom>
        </p:spPr>
        <p:txBody>
          <a:bodyPr wrap="square" lIns="0" tIns="0" rIns="0" bIns="0" rtlCol="0" anchor="t">
            <a:spAutoFit/>
          </a:bodyPr>
          <a:lstStyle/>
          <a:p>
            <a:pPr marL="457200" indent="-457200" defTabSz="457223">
              <a:buClr>
                <a:srgbClr val="FF0000"/>
              </a:buClr>
              <a:buFont typeface="Wingdings" panose="05000000000000000000" pitchFamily="2" charset="2"/>
              <a:buChar char="Ø"/>
              <a:defRPr/>
            </a:pPr>
            <a:r>
              <a:rPr lang="en-US" sz="2800" b="1" spc="-19" dirty="0">
                <a:latin typeface="Overpass Light Bold"/>
              </a:rPr>
              <a:t>11.3 Contact with the Net</a:t>
            </a:r>
          </a:p>
          <a:p>
            <a:pPr defTabSz="457223">
              <a:defRPr/>
            </a:pPr>
            <a:endParaRPr lang="en-US" sz="2400" spc="-19" dirty="0">
              <a:latin typeface="Overpass Light Bold"/>
            </a:endParaRPr>
          </a:p>
          <a:p>
            <a:pPr marL="342900" indent="-342900" defTabSz="457223">
              <a:buClr>
                <a:srgbClr val="FF0000"/>
              </a:buClr>
              <a:buFont typeface="Wingdings" panose="05000000000000000000" pitchFamily="2" charset="2"/>
              <a:buChar char="Ø"/>
              <a:defRPr/>
            </a:pPr>
            <a:r>
              <a:rPr lang="en-US" sz="2400" b="1" spc="-19" dirty="0">
                <a:latin typeface="Overpass Light Bold"/>
              </a:rPr>
              <a:t>11.3.1: </a:t>
            </a:r>
            <a:r>
              <a:rPr lang="en-US" sz="2400" spc="-19" dirty="0">
                <a:latin typeface="Overpass Light Bold"/>
              </a:rPr>
              <a:t>Contact with the net by a player between the antennae, during </a:t>
            </a:r>
          </a:p>
          <a:p>
            <a:pPr defTabSz="457223">
              <a:defRPr/>
            </a:pPr>
            <a:r>
              <a:rPr lang="en-US" sz="2400" spc="-19" dirty="0">
                <a:latin typeface="Overpass Light Bold"/>
              </a:rPr>
              <a:t>the action of playing the ball, is a fault. The action of playing the </a:t>
            </a:r>
          </a:p>
          <a:p>
            <a:pPr defTabSz="457223">
              <a:defRPr/>
            </a:pPr>
            <a:r>
              <a:rPr lang="en-US" sz="2400" spc="-19" dirty="0">
                <a:latin typeface="Overpass Light Bold"/>
              </a:rPr>
              <a:t>ball includes (among others) take-off, hit (or attempt) and landing </a:t>
            </a:r>
          </a:p>
          <a:p>
            <a:pPr defTabSz="457223">
              <a:defRPr/>
            </a:pPr>
            <a:r>
              <a:rPr lang="en-US" sz="2400" spc="-19" dirty="0">
                <a:latin typeface="Overpass Light Bold"/>
              </a:rPr>
              <a:t>safely, ready for a new action. </a:t>
            </a:r>
          </a:p>
          <a:p>
            <a:pPr defTabSz="457223">
              <a:defRPr/>
            </a:pPr>
            <a:endParaRPr lang="en-US" sz="2400" spc="-19" dirty="0">
              <a:latin typeface="Overpass Light Bold"/>
            </a:endParaRPr>
          </a:p>
          <a:p>
            <a:pPr marL="342900" indent="-342900" defTabSz="457223">
              <a:buClr>
                <a:srgbClr val="FF0000"/>
              </a:buClr>
              <a:buFont typeface="Wingdings" panose="05000000000000000000" pitchFamily="2" charset="2"/>
              <a:buChar char="Ø"/>
              <a:defRPr/>
            </a:pPr>
            <a:r>
              <a:rPr lang="en-US" sz="2400" spc="-19" dirty="0">
                <a:latin typeface="Overpass Light Bold"/>
              </a:rPr>
              <a:t> </a:t>
            </a:r>
            <a:r>
              <a:rPr lang="en-US" sz="2400" b="1" spc="-19" dirty="0">
                <a:latin typeface="Overpass Light Bold"/>
              </a:rPr>
              <a:t>11.3.2: </a:t>
            </a:r>
            <a:r>
              <a:rPr lang="en-US" sz="2400" spc="-19" dirty="0">
                <a:latin typeface="Overpass Light Bold"/>
              </a:rPr>
              <a:t>Players may touch the post, ropes, or any other object outside </a:t>
            </a:r>
          </a:p>
          <a:p>
            <a:pPr defTabSz="457223">
              <a:defRPr/>
            </a:pPr>
            <a:r>
              <a:rPr lang="en-US" sz="2400" spc="-19" dirty="0">
                <a:latin typeface="Overpass Light Bold"/>
              </a:rPr>
              <a:t>the antennae, including the net itself, provided that it does not </a:t>
            </a:r>
          </a:p>
          <a:p>
            <a:pPr defTabSz="457223">
              <a:defRPr/>
            </a:pPr>
            <a:r>
              <a:rPr lang="en-US" sz="2400" spc="-19" dirty="0">
                <a:latin typeface="Overpass Light Bold"/>
              </a:rPr>
              <a:t>interfere with play.</a:t>
            </a:r>
          </a:p>
          <a:p>
            <a:pPr defTabSz="457223">
              <a:defRPr/>
            </a:pPr>
            <a:endParaRPr lang="en-US" sz="2400" spc="-19" dirty="0">
              <a:latin typeface="Overpass Light Bold"/>
            </a:endParaRPr>
          </a:p>
          <a:p>
            <a:pPr marL="342900" indent="-342900" defTabSz="457223">
              <a:buClr>
                <a:srgbClr val="FF0000"/>
              </a:buClr>
              <a:buFont typeface="Wingdings" panose="05000000000000000000" pitchFamily="2" charset="2"/>
              <a:buChar char="Ø"/>
              <a:defRPr/>
            </a:pPr>
            <a:r>
              <a:rPr lang="en-US" sz="2400" b="1" spc="-19" dirty="0">
                <a:latin typeface="Overpass Light Bold"/>
              </a:rPr>
              <a:t>11.3.3: </a:t>
            </a:r>
            <a:r>
              <a:rPr lang="en-US" sz="2400" spc="-19" dirty="0">
                <a:latin typeface="Overpass Light Bold"/>
              </a:rPr>
              <a:t>When the ball is driven into the net, causing it to touch an </a:t>
            </a:r>
          </a:p>
          <a:p>
            <a:pPr defTabSz="457223">
              <a:defRPr/>
            </a:pPr>
            <a:r>
              <a:rPr lang="en-US" sz="2400" spc="-19" dirty="0">
                <a:latin typeface="Overpass Light Bold"/>
              </a:rPr>
              <a:t>opponent, no fault is committed.</a:t>
            </a:r>
          </a:p>
        </p:txBody>
      </p:sp>
    </p:spTree>
    <p:extLst>
      <p:ext uri="{BB962C8B-B14F-4D97-AF65-F5344CB8AC3E}">
        <p14:creationId xmlns:p14="http://schemas.microsoft.com/office/powerpoint/2010/main" val="19806844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9142645-9E16-4FCC-AFC4-09207CDECBDC}"/>
              </a:ext>
            </a:extLst>
          </p:cNvPr>
          <p:cNvSpPr>
            <a:spLocks noGrp="1"/>
          </p:cNvSpPr>
          <p:nvPr>
            <p:ph type="sldNum" sz="quarter" idx="12"/>
          </p:nvPr>
        </p:nvSpPr>
        <p:spPr/>
        <p:txBody>
          <a:bodyPr/>
          <a:lstStyle/>
          <a:p>
            <a:fld id="{B6F15528-21DE-4FAA-801E-634DDDAF4B2B}" type="slidenum">
              <a:rPr lang="en-US" sz="1400" smtClean="0"/>
              <a:pPr/>
              <a:t>45</a:t>
            </a:fld>
            <a:endParaRPr lang="en-US" sz="1400" dirty="0"/>
          </a:p>
        </p:txBody>
      </p:sp>
      <p:sp>
        <p:nvSpPr>
          <p:cNvPr id="3" name="TextBox 3"/>
          <p:cNvSpPr txBox="1"/>
          <p:nvPr/>
        </p:nvSpPr>
        <p:spPr>
          <a:xfrm>
            <a:off x="3503484" y="1097244"/>
            <a:ext cx="5185032" cy="510653"/>
          </a:xfrm>
          <a:prstGeom prst="rect">
            <a:avLst/>
          </a:prstGeom>
        </p:spPr>
        <p:txBody>
          <a:bodyPr wrap="square" lIns="0" tIns="0" rIns="0" bIns="0" rtlCol="0" anchor="t">
            <a:spAutoFit/>
          </a:bodyPr>
          <a:lstStyle/>
          <a:p>
            <a:pPr>
              <a:lnSpc>
                <a:spcPts val="1875"/>
              </a:lnSpc>
            </a:pPr>
            <a:r>
              <a:rPr lang="en-US" sz="3200" b="1" i="1" spc="-23" dirty="0">
                <a:solidFill>
                  <a:srgbClr val="000099"/>
                </a:solidFill>
                <a:latin typeface="Tahoma" panose="020B0604030504040204" pitchFamily="34" charset="0"/>
                <a:ea typeface="Tahoma" panose="020B0604030504040204" pitchFamily="34" charset="0"/>
                <a:cs typeface="Tahoma" panose="020B0604030504040204" pitchFamily="34" charset="0"/>
              </a:rPr>
              <a:t>Centerline Violation</a:t>
            </a:r>
          </a:p>
          <a:p>
            <a:pPr>
              <a:lnSpc>
                <a:spcPts val="1875"/>
              </a:lnSpc>
            </a:pPr>
            <a:endParaRPr lang="en-US" sz="3200" b="1" i="1" spc="-23" dirty="0">
              <a:solidFill>
                <a:srgbClr val="000099"/>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0E142CAA-2429-BF16-A7DF-46E92958EB3C}"/>
              </a:ext>
            </a:extLst>
          </p:cNvPr>
          <p:cNvSpPr txBox="1"/>
          <p:nvPr/>
        </p:nvSpPr>
        <p:spPr>
          <a:xfrm>
            <a:off x="1103506" y="1828045"/>
            <a:ext cx="9485597" cy="4524315"/>
          </a:xfrm>
          <a:prstGeom prst="rect">
            <a:avLst/>
          </a:prstGeom>
          <a:noFill/>
        </p:spPr>
        <p:txBody>
          <a:bodyPr wrap="square" rtlCol="0">
            <a:spAutoFit/>
          </a:bodyPr>
          <a:lstStyle/>
          <a:p>
            <a:pPr marL="342900" indent="-342900">
              <a:buClr>
                <a:srgbClr val="FF0000"/>
              </a:buClr>
              <a:buFont typeface="Wingdings" panose="05000000000000000000" pitchFamily="2" charset="2"/>
              <a:buChar char="Ø"/>
            </a:pPr>
            <a:r>
              <a:rPr lang="en-US" sz="2400" b="1" dirty="0"/>
              <a:t>Centerline violation is one of the most misunderstood rule. You need to understand there is a </a:t>
            </a:r>
            <a:r>
              <a:rPr lang="en-US" sz="2400" b="1" dirty="0">
                <a:solidFill>
                  <a:srgbClr val="FF0000"/>
                </a:solidFill>
              </a:rPr>
              <a:t>judgement</a:t>
            </a:r>
            <a:r>
              <a:rPr lang="en-US" sz="2400" b="1" dirty="0"/>
              <a:t> that must be made when a possible centerline violation occurs. </a:t>
            </a:r>
          </a:p>
          <a:p>
            <a:pPr>
              <a:buClr>
                <a:srgbClr val="FF0000"/>
              </a:buClr>
            </a:pPr>
            <a:endParaRPr lang="en-US" sz="2400" b="1" dirty="0"/>
          </a:p>
          <a:p>
            <a:pPr marL="342900" indent="-342900">
              <a:buClr>
                <a:srgbClr val="FF0000"/>
              </a:buClr>
              <a:buFont typeface="Wingdings" panose="05000000000000000000" pitchFamily="2" charset="2"/>
              <a:buChar char="Ø"/>
            </a:pPr>
            <a:r>
              <a:rPr lang="en-US" sz="2400" b="1" dirty="0"/>
              <a:t>USAV 11.2.2.2: </a:t>
            </a:r>
            <a:r>
              <a:rPr lang="en-US" sz="2400" dirty="0"/>
              <a:t>to touch the opponent’s court with any part(s) of the body is permitted, provided some part of the body remains either in contact with or directly above the center line, and there is no </a:t>
            </a:r>
            <a:r>
              <a:rPr lang="en-US" sz="2400" b="1" dirty="0">
                <a:solidFill>
                  <a:srgbClr val="FF0000"/>
                </a:solidFill>
              </a:rPr>
              <a:t>interference </a:t>
            </a:r>
            <a:r>
              <a:rPr lang="en-US" sz="2400" dirty="0"/>
              <a:t>with opponents. In addition, completely crossing the center line with the foot, feet, or hands, or encroachment with other body parts, must not present a </a:t>
            </a:r>
            <a:r>
              <a:rPr lang="en-US" sz="2400" b="1" dirty="0">
                <a:solidFill>
                  <a:srgbClr val="FF0000"/>
                </a:solidFill>
              </a:rPr>
              <a:t>safety hazard </a:t>
            </a:r>
            <a:r>
              <a:rPr lang="en-US" sz="2400" dirty="0"/>
              <a:t>to opponents. </a:t>
            </a:r>
          </a:p>
          <a:p>
            <a:pPr>
              <a:buClr>
                <a:srgbClr val="FF0000"/>
              </a:buClr>
            </a:pPr>
            <a:endParaRPr lang="en-US" sz="2400" dirty="0"/>
          </a:p>
          <a:p>
            <a:pPr>
              <a:buClr>
                <a:srgbClr val="FF0000"/>
              </a:buClr>
            </a:pPr>
            <a:endParaRPr lang="en-US" sz="2400" dirty="0"/>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a:extLst>
            <a:ext uri="{FF2B5EF4-FFF2-40B4-BE49-F238E27FC236}">
              <a16:creationId xmlns:a16="http://schemas.microsoft.com/office/drawing/2014/main" id="{A1F434F8-E6F6-D935-F530-E400410C61D7}"/>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7051C7BD-53F9-4DE4-76D8-1AF9776B68DC}"/>
              </a:ext>
            </a:extLst>
          </p:cNvPr>
          <p:cNvGrpSpPr/>
          <p:nvPr/>
        </p:nvGrpSpPr>
        <p:grpSpPr>
          <a:xfrm>
            <a:off x="6248307" y="3509646"/>
            <a:ext cx="4068952" cy="2421698"/>
            <a:chOff x="5480181" y="3563620"/>
            <a:chExt cx="3530013" cy="2151380"/>
          </a:xfrm>
        </p:grpSpPr>
        <p:pic>
          <p:nvPicPr>
            <p:cNvPr id="6" name="Picture 6">
              <a:extLst>
                <a:ext uri="{FF2B5EF4-FFF2-40B4-BE49-F238E27FC236}">
                  <a16:creationId xmlns:a16="http://schemas.microsoft.com/office/drawing/2014/main" id="{C9FF7D43-527A-1AD7-845B-6DE5789E2F6A}"/>
                </a:ext>
              </a:extLst>
            </p:cNvPr>
            <p:cNvPicPr>
              <a:picLocks noChangeAspect="1"/>
            </p:cNvPicPr>
            <p:nvPr/>
          </p:nvPicPr>
          <p:blipFill>
            <a:blip r:embed="rId3">
              <a:extLst>
                <a:ext uri="{28A0092B-C50C-407E-A947-70E740481C1C}">
                  <a14:useLocalDpi xmlns:a14="http://schemas.microsoft.com/office/drawing/2010/main" val="0"/>
                </a:ext>
              </a:extLst>
            </a:blip>
            <a:srcRect b="248" t="248"/>
            <a:stretch/>
          </p:blipFill>
          <p:spPr>
            <a:xfrm>
              <a:off x="5786232" y="3563620"/>
              <a:ext cx="3223962" cy="2151380"/>
            </a:xfrm>
            <a:prstGeom prst="rect">
              <a:avLst/>
            </a:prstGeom>
          </p:spPr>
        </p:pic>
        <p:sp>
          <p:nvSpPr>
            <p:cNvPr id="14" name="TextBox 13">
              <a:extLst>
                <a:ext uri="{FF2B5EF4-FFF2-40B4-BE49-F238E27FC236}">
                  <a16:creationId xmlns:a16="http://schemas.microsoft.com/office/drawing/2014/main" id="{A5B3C274-45D8-7E5A-D811-5C5AA1A8068C}"/>
                </a:ext>
              </a:extLst>
            </p:cNvPr>
            <p:cNvSpPr txBox="1"/>
            <p:nvPr/>
          </p:nvSpPr>
          <p:spPr>
            <a:xfrm>
              <a:off x="5480181" y="4582467"/>
              <a:ext cx="266700" cy="382790"/>
            </a:xfrm>
            <a:prstGeom prst="rect">
              <a:avLst/>
            </a:prstGeom>
            <a:noFill/>
          </p:spPr>
          <p:txBody>
            <a:bodyPr wrap="square">
              <a:spAutoFit/>
            </a:bodyPr>
            <a:lstStyle/>
            <a:p>
              <a:r>
                <a:rPr b="1" dirty="0" lang="en-US" sz="2200">
                  <a:solidFill>
                    <a:srgbClr val="000099"/>
                  </a:solidFill>
                </a:rPr>
                <a:t>B</a:t>
              </a:r>
              <a:endParaRPr dirty="0" lang="en-US" sz="2000">
                <a:solidFill>
                  <a:srgbClr val="000099"/>
                </a:solidFill>
              </a:endParaRPr>
            </a:p>
          </p:txBody>
        </p:sp>
      </p:grpSp>
      <p:grpSp>
        <p:nvGrpSpPr>
          <p:cNvPr id="18" name="Group 2">
            <a:extLst>
              <a:ext uri="{FF2B5EF4-FFF2-40B4-BE49-F238E27FC236}">
                <a16:creationId xmlns:a16="http://schemas.microsoft.com/office/drawing/2014/main" id="{CFB1B090-33DB-18F6-31BD-4D6ABD9991F5}"/>
              </a:ext>
            </a:extLst>
          </p:cNvPr>
          <p:cNvGrpSpPr/>
          <p:nvPr/>
        </p:nvGrpSpPr>
        <p:grpSpPr>
          <a:xfrm>
            <a:off x="2116114" y="2569816"/>
            <a:ext cx="2978000" cy="1536292"/>
            <a:chOff x="-1373744" y="1155306"/>
            <a:chExt cx="7941332" cy="4096782"/>
          </a:xfrm>
        </p:grpSpPr>
        <p:sp>
          <p:nvSpPr>
            <p:cNvPr id="19" name="TextBox 3">
              <a:extLst>
                <a:ext uri="{FF2B5EF4-FFF2-40B4-BE49-F238E27FC236}">
                  <a16:creationId xmlns:a16="http://schemas.microsoft.com/office/drawing/2014/main" id="{696EA124-9417-2452-0BA7-95887E47D700}"/>
                </a:ext>
              </a:extLst>
            </p:cNvPr>
            <p:cNvSpPr txBox="1"/>
            <p:nvPr/>
          </p:nvSpPr>
          <p:spPr>
            <a:xfrm>
              <a:off x="-1373744" y="1155306"/>
              <a:ext cx="7916216" cy="681555"/>
            </a:xfrm>
            <a:prstGeom prst="rect">
              <a:avLst/>
            </a:prstGeom>
          </p:spPr>
          <p:txBody>
            <a:bodyPr anchor="t" bIns="0" lIns="0" rIns="0" rtlCol="0" tIns="0">
              <a:spAutoFit/>
            </a:bodyPr>
            <a:lstStyle/>
            <a:p>
              <a:pPr>
                <a:lnSpc>
                  <a:spcPts val="1875"/>
                </a:lnSpc>
              </a:pPr>
              <a:r>
                <a:rPr b="1" dirty="0" lang="en-US" spc="-23" sz="2400">
                  <a:solidFill>
                    <a:srgbClr val="002060"/>
                  </a:solidFill>
                  <a:latin charset="0" panose="02050604050505020204" pitchFamily="18" typeface="Bookman Old Style"/>
                </a:rPr>
                <a:t>Remember</a:t>
              </a:r>
            </a:p>
          </p:txBody>
        </p:sp>
        <p:sp>
          <p:nvSpPr>
            <p:cNvPr id="22" name="TextBox 4">
              <a:extLst>
                <a:ext uri="{FF2B5EF4-FFF2-40B4-BE49-F238E27FC236}">
                  <a16:creationId xmlns:a16="http://schemas.microsoft.com/office/drawing/2014/main" id="{0BB7D23E-89C2-CCC3-0CFA-69EE3108A87C}"/>
                </a:ext>
              </a:extLst>
            </p:cNvPr>
            <p:cNvSpPr txBox="1"/>
            <p:nvPr/>
          </p:nvSpPr>
          <p:spPr>
            <a:xfrm>
              <a:off x="-1348627" y="1969136"/>
              <a:ext cx="7916215" cy="3282952"/>
            </a:xfrm>
            <a:prstGeom prst="rect">
              <a:avLst/>
            </a:prstGeom>
          </p:spPr>
          <p:txBody>
            <a:bodyPr anchor="t" bIns="0" lIns="0" rIns="0" rtlCol="0" tIns="0">
              <a:spAutoFit/>
            </a:bodyPr>
            <a:lstStyle/>
            <a:p>
              <a:r>
                <a:rPr dirty="0" lang="en-US" sz="2000">
                  <a:latin charset="0" panose="02050604050505020204" pitchFamily="18" typeface="Bookman Old Style"/>
                </a:rPr>
                <a:t>A violation is based on two areas of criteria:</a:t>
              </a:r>
            </a:p>
            <a:p>
              <a:pPr indent="-285750" marL="285750">
                <a:buClr>
                  <a:srgbClr val="FF0000"/>
                </a:buClr>
                <a:buFont charset="2" panose="05000000000000000000" pitchFamily="2" typeface="Wingdings"/>
                <a:buChar char="Ø"/>
              </a:pPr>
              <a:r>
                <a:rPr dirty="0" lang="en-US" sz="2000">
                  <a:latin charset="0" panose="02050604050505020204" pitchFamily="18" typeface="Bookman Old Style"/>
                </a:rPr>
                <a:t> Interference</a:t>
              </a:r>
            </a:p>
            <a:p>
              <a:pPr indent="-285750" marL="285750">
                <a:buClr>
                  <a:srgbClr val="FF0000"/>
                </a:buClr>
                <a:buFont charset="2" panose="05000000000000000000" pitchFamily="2" typeface="Wingdings"/>
                <a:buChar char="Ø"/>
              </a:pPr>
              <a:r>
                <a:rPr dirty="0" lang="en-US" sz="2000">
                  <a:latin charset="0" panose="02050604050505020204" pitchFamily="18" typeface="Bookman Old Style"/>
                </a:rPr>
                <a:t> Safety Hazard</a:t>
              </a:r>
            </a:p>
          </p:txBody>
        </p:sp>
      </p:grpSp>
      <p:sp>
        <p:nvSpPr>
          <p:cNvPr id="9" name="Slide Number Placeholder 8">
            <a:extLst>
              <a:ext uri="{FF2B5EF4-FFF2-40B4-BE49-F238E27FC236}">
                <a16:creationId xmlns:a16="http://schemas.microsoft.com/office/drawing/2014/main" id="{E5CF85E0-790F-3623-DACF-1EB11EEACAE9}"/>
              </a:ext>
            </a:extLst>
          </p:cNvPr>
          <p:cNvSpPr>
            <a:spLocks noGrp="1"/>
          </p:cNvSpPr>
          <p:nvPr>
            <p:ph idx="12" sz="quarter" type="sldNum"/>
          </p:nvPr>
        </p:nvSpPr>
        <p:spPr/>
        <p:txBody>
          <a:bodyPr/>
          <a:lstStyle/>
          <a:p>
            <a:fld id="{B6F15528-21DE-4FAA-801E-634DDDAF4B2B}" type="slidenum">
              <a:rPr lang="en-US" smtClean="0" sz="1400"/>
              <a:pPr/>
              <a:t>46</a:t>
            </a:fld>
            <a:endParaRPr dirty="0" lang="en-US" sz="1400"/>
          </a:p>
        </p:txBody>
      </p:sp>
      <p:grpSp>
        <p:nvGrpSpPr>
          <p:cNvPr id="13" name="Group 12">
            <a:extLst>
              <a:ext uri="{FF2B5EF4-FFF2-40B4-BE49-F238E27FC236}">
                <a16:creationId xmlns:a16="http://schemas.microsoft.com/office/drawing/2014/main" id="{F0754C71-20CA-804C-8BAF-ABABD7F97C2E}"/>
              </a:ext>
            </a:extLst>
          </p:cNvPr>
          <p:cNvGrpSpPr/>
          <p:nvPr/>
        </p:nvGrpSpPr>
        <p:grpSpPr>
          <a:xfrm>
            <a:off x="2119466" y="799269"/>
            <a:ext cx="8197793" cy="2549086"/>
            <a:chOff x="1348286" y="824518"/>
            <a:chExt cx="8197793" cy="2549086"/>
          </a:xfrm>
        </p:grpSpPr>
        <p:sp>
          <p:nvSpPr>
            <p:cNvPr id="7" name="TextBox 6">
              <a:extLst>
                <a:ext uri="{FF2B5EF4-FFF2-40B4-BE49-F238E27FC236}">
                  <a16:creationId xmlns:a16="http://schemas.microsoft.com/office/drawing/2014/main" id="{DBEA8735-1344-8699-4AA2-99DC232A7995}"/>
                </a:ext>
              </a:extLst>
            </p:cNvPr>
            <p:cNvSpPr txBox="1"/>
            <p:nvPr/>
          </p:nvSpPr>
          <p:spPr>
            <a:xfrm>
              <a:off x="5436849" y="1978406"/>
              <a:ext cx="359394" cy="430887"/>
            </a:xfrm>
            <a:prstGeom prst="rect">
              <a:avLst/>
            </a:prstGeom>
            <a:noFill/>
          </p:spPr>
          <p:txBody>
            <a:bodyPr rtlCol="0" wrap="none">
              <a:spAutoFit/>
            </a:bodyPr>
            <a:lstStyle/>
            <a:p>
              <a:r>
                <a:rPr b="1" dirty="0" lang="en-US" sz="2200">
                  <a:solidFill>
                    <a:srgbClr val="000099"/>
                  </a:solidFill>
                </a:rPr>
                <a:t>A</a:t>
              </a:r>
              <a:endParaRPr b="1" dirty="0" lang="en-US" sz="900">
                <a:solidFill>
                  <a:srgbClr val="000099"/>
                </a:solidFill>
              </a:endParaRPr>
            </a:p>
          </p:txBody>
        </p:sp>
        <p:grpSp>
          <p:nvGrpSpPr>
            <p:cNvPr id="8" name="Group 7">
              <a:extLst>
                <a:ext uri="{FF2B5EF4-FFF2-40B4-BE49-F238E27FC236}">
                  <a16:creationId xmlns:a16="http://schemas.microsoft.com/office/drawing/2014/main" id="{9BD4A917-382E-6259-03A9-244AF9F0CF05}"/>
                </a:ext>
              </a:extLst>
            </p:cNvPr>
            <p:cNvGrpSpPr/>
            <p:nvPr/>
          </p:nvGrpSpPr>
          <p:grpSpPr>
            <a:xfrm>
              <a:off x="1348286" y="824518"/>
              <a:ext cx="8197793" cy="2549086"/>
              <a:chOff x="1348286" y="824518"/>
              <a:chExt cx="8197793" cy="2549086"/>
            </a:xfrm>
          </p:grpSpPr>
          <p:grpSp>
            <p:nvGrpSpPr>
              <p:cNvPr id="2" name="Group 2">
                <a:extLst>
                  <a:ext uri="{FF2B5EF4-FFF2-40B4-BE49-F238E27FC236}">
                    <a16:creationId xmlns:a16="http://schemas.microsoft.com/office/drawing/2014/main" id="{45E0213A-8090-EDC9-6C6B-FE0DC5CFE244}"/>
                  </a:ext>
                </a:extLst>
              </p:cNvPr>
              <p:cNvGrpSpPr/>
              <p:nvPr/>
            </p:nvGrpSpPr>
            <p:grpSpPr>
              <a:xfrm>
                <a:off x="1348286" y="1369736"/>
                <a:ext cx="3588278" cy="899635"/>
                <a:chOff x="-1521707" y="-21082"/>
                <a:chExt cx="8221671" cy="1203482"/>
              </a:xfrm>
            </p:grpSpPr>
            <p:sp>
              <p:nvSpPr>
                <p:cNvPr id="3" name="TextBox 3">
                  <a:extLst>
                    <a:ext uri="{FF2B5EF4-FFF2-40B4-BE49-F238E27FC236}">
                      <a16:creationId xmlns:a16="http://schemas.microsoft.com/office/drawing/2014/main" id="{37339E15-427B-1FB6-4A96-31154064F948}"/>
                    </a:ext>
                  </a:extLst>
                </p:cNvPr>
                <p:cNvSpPr txBox="1"/>
                <p:nvPr/>
              </p:nvSpPr>
              <p:spPr>
                <a:xfrm>
                  <a:off x="-1521707" y="-21082"/>
                  <a:ext cx="8221671" cy="667855"/>
                </a:xfrm>
                <a:prstGeom prst="rect">
                  <a:avLst/>
                </a:prstGeom>
              </p:spPr>
              <p:txBody>
                <a:bodyPr anchor="t" bIns="0" lIns="0" rIns="0" rtlCol="0" tIns="0" wrap="square">
                  <a:spAutoFit/>
                </a:bodyPr>
                <a:lstStyle/>
                <a:p>
                  <a:pPr>
                    <a:lnSpc>
                      <a:spcPts val="1875"/>
                    </a:lnSpc>
                  </a:pPr>
                  <a:r>
                    <a:rPr b="1" dirty="0" lang="en-US" spc="-23" sz="2400">
                      <a:solidFill>
                        <a:srgbClr val="002060"/>
                      </a:solidFill>
                      <a:latin charset="0" panose="02050604050505020204" pitchFamily="18" typeface="Bookman Old Style"/>
                    </a:rPr>
                    <a:t>Centerline Violation</a:t>
                  </a:r>
                </a:p>
                <a:p>
                  <a:pPr>
                    <a:lnSpc>
                      <a:spcPts val="1875"/>
                    </a:lnSpc>
                  </a:pPr>
                  <a:endParaRPr b="1" dirty="0" lang="en-US" spc="-23" sz="2400">
                    <a:latin charset="0" panose="02050604050505020204" pitchFamily="18" typeface="Bookman Old Style"/>
                  </a:endParaRPr>
                </a:p>
              </p:txBody>
            </p:sp>
            <p:sp>
              <p:nvSpPr>
                <p:cNvPr id="4" name="TextBox 4">
                  <a:extLst>
                    <a:ext uri="{FF2B5EF4-FFF2-40B4-BE49-F238E27FC236}">
                      <a16:creationId xmlns:a16="http://schemas.microsoft.com/office/drawing/2014/main" id="{639D9462-E3F8-5F92-E154-032E33F215F3}"/>
                    </a:ext>
                  </a:extLst>
                </p:cNvPr>
                <p:cNvSpPr txBox="1"/>
                <p:nvPr/>
              </p:nvSpPr>
              <p:spPr>
                <a:xfrm>
                  <a:off x="-1521707" y="431342"/>
                  <a:ext cx="7916217" cy="751058"/>
                </a:xfrm>
                <a:prstGeom prst="rect">
                  <a:avLst/>
                </a:prstGeom>
              </p:spPr>
              <p:txBody>
                <a:bodyPr anchor="t" bIns="0" lIns="0" rIns="0" rtlCol="0" tIns="0">
                  <a:spAutoFit/>
                </a:bodyPr>
                <a:lstStyle/>
                <a:p>
                  <a:pPr indent="-285750" marL="285750">
                    <a:lnSpc>
                      <a:spcPts val="1399"/>
                    </a:lnSpc>
                    <a:buClr>
                      <a:srgbClr val="FF0000"/>
                    </a:buClr>
                    <a:buFont charset="2" panose="05000000000000000000" pitchFamily="2" typeface="Wingdings"/>
                    <a:buChar char="Ø"/>
                  </a:pPr>
                  <a:r>
                    <a:rPr dirty="0" lang="en-US" sz="2000">
                      <a:latin charset="0" panose="02050604050505020204" pitchFamily="18" typeface="Bookman Old Style"/>
                    </a:rPr>
                    <a:t>A – Fault or No Fault?</a:t>
                  </a:r>
                </a:p>
                <a:p>
                  <a:pPr indent="-285750" marL="285750">
                    <a:lnSpc>
                      <a:spcPts val="1399"/>
                    </a:lnSpc>
                    <a:buClr>
                      <a:srgbClr val="FF0000"/>
                    </a:buClr>
                    <a:buFont charset="2" panose="05000000000000000000" pitchFamily="2" typeface="Wingdings"/>
                    <a:buChar char="Ø"/>
                  </a:pPr>
                  <a:endParaRPr dirty="0" lang="en-US" sz="2000">
                    <a:latin charset="0" panose="02050604050505020204" pitchFamily="18" typeface="Bookman Old Style"/>
                  </a:endParaRPr>
                </a:p>
                <a:p>
                  <a:pPr indent="-285750" marL="285750">
                    <a:lnSpc>
                      <a:spcPts val="1399"/>
                    </a:lnSpc>
                    <a:buClr>
                      <a:srgbClr val="FF0000"/>
                    </a:buClr>
                    <a:buFont charset="2" panose="05000000000000000000" pitchFamily="2" typeface="Wingdings"/>
                    <a:buChar char="Ø"/>
                  </a:pPr>
                  <a:r>
                    <a:rPr dirty="0" lang="en-US" sz="2000">
                      <a:latin charset="0" panose="02050604050505020204" pitchFamily="18" typeface="Bookman Old Style"/>
                    </a:rPr>
                    <a:t>B – Fault or No Fault?</a:t>
                  </a:r>
                </a:p>
              </p:txBody>
            </p:sp>
          </p:grpSp>
          <p:pic>
            <p:nvPicPr>
              <p:cNvPr id="1026" name="Picture 2">
                <a:extLst>
                  <a:ext uri="{FF2B5EF4-FFF2-40B4-BE49-F238E27FC236}">
                    <a16:creationId xmlns:a16="http://schemas.microsoft.com/office/drawing/2014/main" id="{9CBAC1A3-10A2-793A-D520-F38B4ED34EB8}"/>
                  </a:ext>
                </a:extLst>
              </p:cNvPr>
              <p:cNvPicPr>
                <a:picLocks noChangeArrowheads="1" noChangeAspect="1"/>
              </p:cNvPicPr>
              <p:nvPr/>
            </p:nvPicPr>
            <p:blipFill rotWithShape="1">
              <a:blip r:embed="rId4">
                <a:extLst>
                  <a:ext uri="{28A0092B-C50C-407E-A947-70E740481C1C}">
                    <a14:useLocalDpi xmlns:a14="http://schemas.microsoft.com/office/drawing/2010/main" val="0"/>
                  </a:ext>
                </a:extLst>
              </a:blip>
              <a:srcRect b="33" l="-1" r="-667" t="95"/>
              <a:stretch/>
            </p:blipFill>
            <p:spPr bwMode="auto">
              <a:xfrm>
                <a:off x="5799367" y="824518"/>
                <a:ext cx="3746712" cy="25490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5" name="TextBox 4">
            <a:extLst>
              <a:ext uri="{FF2B5EF4-FFF2-40B4-BE49-F238E27FC236}">
                <a16:creationId xmlns:a16="http://schemas.microsoft.com/office/drawing/2014/main" id="{2B3E3682-729C-86C5-F4BF-B71D6BD5C547}"/>
              </a:ext>
            </a:extLst>
          </p:cNvPr>
          <p:cNvSpPr txBox="1"/>
          <p:nvPr/>
        </p:nvSpPr>
        <p:spPr>
          <a:xfrm>
            <a:off x="866663" y="4359706"/>
            <a:ext cx="4980936" cy="1631216"/>
          </a:xfrm>
          <a:prstGeom prst="rect">
            <a:avLst/>
          </a:prstGeom>
          <a:noFill/>
        </p:spPr>
        <p:txBody>
          <a:bodyPr rtlCol="0" wrap="square">
            <a:spAutoFit/>
          </a:bodyPr>
          <a:lstStyle/>
          <a:p>
            <a:pPr indent="-342900" marL="342900">
              <a:buClr>
                <a:srgbClr val="FF0000"/>
              </a:buClr>
              <a:buFont charset="2" panose="05000000000000000000" pitchFamily="2" typeface="Wingdings"/>
              <a:buChar char="Ø"/>
            </a:pPr>
            <a:r>
              <a:rPr dirty="0" lang="en-US" sz="2000"/>
              <a:t>Was partial penetration with incidental contact a fault?</a:t>
            </a:r>
          </a:p>
          <a:p>
            <a:pPr indent="-342900" marL="342900">
              <a:buClr>
                <a:srgbClr val="FF0000"/>
              </a:buClr>
              <a:buFont charset="2" panose="05000000000000000000" pitchFamily="2" typeface="Wingdings"/>
              <a:buChar char="Ø"/>
            </a:pPr>
            <a:endParaRPr dirty="0" lang="en-US" sz="2000"/>
          </a:p>
          <a:p>
            <a:pPr indent="-342900" marL="342900">
              <a:buClr>
                <a:srgbClr val="FF0000"/>
              </a:buClr>
              <a:buFont charset="2" panose="05000000000000000000" pitchFamily="2" typeface="Wingdings"/>
              <a:buChar char="Ø"/>
            </a:pPr>
            <a:r>
              <a:rPr dirty="0" lang="en-US" sz="2000"/>
              <a:t>What is the proper distance between players to consider a safety hazard?</a:t>
            </a:r>
          </a:p>
        </p:txBody>
      </p:sp>
    </p:spTree>
    <p:extLst>
      <p:ext uri="{BB962C8B-B14F-4D97-AF65-F5344CB8AC3E}">
        <p14:creationId xmlns:p14="http://schemas.microsoft.com/office/powerpoint/2010/main" val="30040023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99AAC-4A2A-2A1C-A6F4-9A5629295BDD}"/>
            </a:ext>
          </a:extLst>
        </p:cNvPr>
        <p:cNvGrpSpPr/>
        <p:nvPr/>
      </p:nvGrpSpPr>
      <p:grpSpPr>
        <a:xfrm>
          <a:off x="0" y="0"/>
          <a:ext cx="0" cy="0"/>
          <a:chOff x="0" y="0"/>
          <a:chExt cx="0" cy="0"/>
        </a:xfrm>
      </p:grpSpPr>
      <p:sp>
        <p:nvSpPr>
          <p:cNvPr id="19" name="TextBox 3">
            <a:extLst>
              <a:ext uri="{FF2B5EF4-FFF2-40B4-BE49-F238E27FC236}">
                <a16:creationId xmlns:a16="http://schemas.microsoft.com/office/drawing/2014/main" id="{615AF003-F6CA-A831-CAF0-11A3127000D9}"/>
              </a:ext>
            </a:extLst>
          </p:cNvPr>
          <p:cNvSpPr txBox="1"/>
          <p:nvPr/>
        </p:nvSpPr>
        <p:spPr>
          <a:xfrm>
            <a:off x="1944592" y="2700319"/>
            <a:ext cx="2968581" cy="255583"/>
          </a:xfrm>
          <a:prstGeom prst="rect">
            <a:avLst/>
          </a:prstGeom>
        </p:spPr>
        <p:txBody>
          <a:bodyPr lIns="0" tIns="0" rIns="0" bIns="0" rtlCol="0" anchor="t">
            <a:spAutoFit/>
          </a:bodyPr>
          <a:lstStyle/>
          <a:p>
            <a:pPr>
              <a:lnSpc>
                <a:spcPts val="1875"/>
              </a:lnSpc>
            </a:pPr>
            <a:r>
              <a:rPr lang="en-US" sz="2400" b="1" spc="-23" dirty="0">
                <a:solidFill>
                  <a:schemeClr val="accent2">
                    <a:lumMod val="75000"/>
                  </a:schemeClr>
                </a:solidFill>
                <a:latin typeface="Bookman Old Style" panose="02050604050505020204" pitchFamily="18" charset="0"/>
              </a:rPr>
              <a:t>Remember</a:t>
            </a:r>
          </a:p>
        </p:txBody>
      </p:sp>
      <p:sp>
        <p:nvSpPr>
          <p:cNvPr id="22" name="TextBox 4">
            <a:extLst>
              <a:ext uri="{FF2B5EF4-FFF2-40B4-BE49-F238E27FC236}">
                <a16:creationId xmlns:a16="http://schemas.microsoft.com/office/drawing/2014/main" id="{6F7DE566-419E-D6F9-6649-94933AAC1F8F}"/>
              </a:ext>
            </a:extLst>
          </p:cNvPr>
          <p:cNvSpPr txBox="1"/>
          <p:nvPr/>
        </p:nvSpPr>
        <p:spPr>
          <a:xfrm>
            <a:off x="1916279" y="3030555"/>
            <a:ext cx="3588278" cy="1354217"/>
          </a:xfrm>
          <a:prstGeom prst="rect">
            <a:avLst/>
          </a:prstGeom>
        </p:spPr>
        <p:txBody>
          <a:bodyPr wrap="square" lIns="0" tIns="0" rIns="0" bIns="0" rtlCol="0" anchor="t">
            <a:spAutoFit/>
          </a:bodyPr>
          <a:lstStyle/>
          <a:p>
            <a:pPr>
              <a:buClr>
                <a:srgbClr val="FF0000"/>
              </a:buClr>
            </a:pPr>
            <a:r>
              <a:rPr lang="en-US" sz="2200" dirty="0"/>
              <a:t>A violation is based on two areas of criteria:</a:t>
            </a:r>
          </a:p>
          <a:p>
            <a:pPr marL="342900" indent="-342900">
              <a:buClr>
                <a:srgbClr val="FF0000"/>
              </a:buClr>
              <a:buFont typeface="Wingdings" panose="05000000000000000000" pitchFamily="2" charset="2"/>
              <a:buChar char="Ø"/>
            </a:pPr>
            <a:r>
              <a:rPr lang="en-US" sz="2200" dirty="0"/>
              <a:t>Interference</a:t>
            </a:r>
          </a:p>
          <a:p>
            <a:pPr marL="342900" indent="-342900">
              <a:buClr>
                <a:srgbClr val="FF0000"/>
              </a:buClr>
              <a:buFont typeface="Wingdings" panose="05000000000000000000" pitchFamily="2" charset="2"/>
              <a:buChar char="Ø"/>
            </a:pPr>
            <a:r>
              <a:rPr lang="en-US" sz="2200" dirty="0"/>
              <a:t>Safety Hazard</a:t>
            </a:r>
          </a:p>
        </p:txBody>
      </p:sp>
      <p:sp>
        <p:nvSpPr>
          <p:cNvPr id="9" name="Slide Number Placeholder 8">
            <a:extLst>
              <a:ext uri="{FF2B5EF4-FFF2-40B4-BE49-F238E27FC236}">
                <a16:creationId xmlns:a16="http://schemas.microsoft.com/office/drawing/2014/main" id="{6C490F0B-7B51-60C8-03EA-9EB497C87DF3}"/>
              </a:ext>
            </a:extLst>
          </p:cNvPr>
          <p:cNvSpPr>
            <a:spLocks noGrp="1"/>
          </p:cNvSpPr>
          <p:nvPr>
            <p:ph type="sldNum" sz="quarter" idx="12"/>
          </p:nvPr>
        </p:nvSpPr>
        <p:spPr/>
        <p:txBody>
          <a:bodyPr/>
          <a:lstStyle/>
          <a:p>
            <a:fld id="{B6F15528-21DE-4FAA-801E-634DDDAF4B2B}" type="slidenum">
              <a:rPr lang="en-US" sz="1400" smtClean="0"/>
              <a:pPr/>
              <a:t>47</a:t>
            </a:fld>
            <a:endParaRPr lang="en-US" sz="1400" dirty="0"/>
          </a:p>
        </p:txBody>
      </p:sp>
      <p:sp>
        <p:nvSpPr>
          <p:cNvPr id="3" name="TextBox 3">
            <a:extLst>
              <a:ext uri="{FF2B5EF4-FFF2-40B4-BE49-F238E27FC236}">
                <a16:creationId xmlns:a16="http://schemas.microsoft.com/office/drawing/2014/main" id="{FFD662DB-2FCC-1B76-05FF-6C7AE76BB5FA}"/>
              </a:ext>
            </a:extLst>
          </p:cNvPr>
          <p:cNvSpPr txBox="1"/>
          <p:nvPr/>
        </p:nvSpPr>
        <p:spPr>
          <a:xfrm>
            <a:off x="1944592" y="1391331"/>
            <a:ext cx="3588278" cy="495905"/>
          </a:xfrm>
          <a:prstGeom prst="rect">
            <a:avLst/>
          </a:prstGeom>
        </p:spPr>
        <p:txBody>
          <a:bodyPr wrap="square" lIns="0" tIns="0" rIns="0" bIns="0" rtlCol="0" anchor="t">
            <a:spAutoFit/>
          </a:bodyPr>
          <a:lstStyle/>
          <a:p>
            <a:pPr marL="342900" indent="-342900">
              <a:lnSpc>
                <a:spcPts val="1875"/>
              </a:lnSpc>
              <a:buClr>
                <a:srgbClr val="FF0000"/>
              </a:buClr>
              <a:buFont typeface="Wingdings" panose="05000000000000000000" pitchFamily="2" charset="2"/>
              <a:buChar char="Ø"/>
            </a:pPr>
            <a:r>
              <a:rPr lang="en-US" sz="2400" b="1" spc="-23" dirty="0">
                <a:solidFill>
                  <a:schemeClr val="accent2">
                    <a:lumMod val="75000"/>
                  </a:schemeClr>
                </a:solidFill>
                <a:latin typeface="Bookman Old Style" panose="02050604050505020204" pitchFamily="18" charset="0"/>
              </a:rPr>
              <a:t>Centerline Violation</a:t>
            </a:r>
          </a:p>
          <a:p>
            <a:pPr>
              <a:lnSpc>
                <a:spcPts val="1875"/>
              </a:lnSpc>
              <a:buClr>
                <a:srgbClr val="FF0000"/>
              </a:buClr>
            </a:pPr>
            <a:endParaRPr lang="en-US" sz="2200" spc="-23" dirty="0">
              <a:solidFill>
                <a:srgbClr val="000099"/>
              </a:solidFill>
              <a:latin typeface="Bookman Old Style" panose="02050604050505020204" pitchFamily="18" charset="0"/>
            </a:endParaRPr>
          </a:p>
        </p:txBody>
      </p:sp>
      <p:pic>
        <p:nvPicPr>
          <p:cNvPr id="11" name="Picture 10" descr="A group of people playing volleyball&#10;&#10;AI-generated content may be incorrect.">
            <a:extLst>
              <a:ext uri="{FF2B5EF4-FFF2-40B4-BE49-F238E27FC236}">
                <a16:creationId xmlns:a16="http://schemas.microsoft.com/office/drawing/2014/main" id="{517F3ABA-183D-13A7-235B-89D63BD48136}"/>
              </a:ext>
            </a:extLst>
          </p:cNvPr>
          <p:cNvPicPr>
            <a:picLocks noChangeAspect="1"/>
          </p:cNvPicPr>
          <p:nvPr/>
        </p:nvPicPr>
        <p:blipFill>
          <a:blip r:embed="rId3"/>
          <a:stretch>
            <a:fillRect/>
          </a:stretch>
        </p:blipFill>
        <p:spPr>
          <a:xfrm>
            <a:off x="7235144" y="259001"/>
            <a:ext cx="3715621" cy="3069258"/>
          </a:xfrm>
          <a:prstGeom prst="rect">
            <a:avLst/>
          </a:prstGeom>
        </p:spPr>
      </p:pic>
      <p:pic>
        <p:nvPicPr>
          <p:cNvPr id="16" name="Picture 15" descr="A group of people standing on a court&#10;&#10;AI-generated content may be incorrect.">
            <a:extLst>
              <a:ext uri="{FF2B5EF4-FFF2-40B4-BE49-F238E27FC236}">
                <a16:creationId xmlns:a16="http://schemas.microsoft.com/office/drawing/2014/main" id="{4EB7AA39-D31B-26F5-CB9E-5705C494D6A2}"/>
              </a:ext>
            </a:extLst>
          </p:cNvPr>
          <p:cNvPicPr>
            <a:picLocks noChangeAspect="1"/>
          </p:cNvPicPr>
          <p:nvPr/>
        </p:nvPicPr>
        <p:blipFill>
          <a:blip r:embed="rId4"/>
          <a:stretch>
            <a:fillRect/>
          </a:stretch>
        </p:blipFill>
        <p:spPr>
          <a:xfrm>
            <a:off x="7235144" y="3377182"/>
            <a:ext cx="3715621" cy="3087010"/>
          </a:xfrm>
          <a:prstGeom prst="rect">
            <a:avLst/>
          </a:prstGeom>
        </p:spPr>
      </p:pic>
      <p:sp>
        <p:nvSpPr>
          <p:cNvPr id="17" name="TextBox 4">
            <a:extLst>
              <a:ext uri="{FF2B5EF4-FFF2-40B4-BE49-F238E27FC236}">
                <a16:creationId xmlns:a16="http://schemas.microsoft.com/office/drawing/2014/main" id="{FD670CFC-B37F-C977-BE05-1F7D71FAFFAA}"/>
              </a:ext>
            </a:extLst>
          </p:cNvPr>
          <p:cNvSpPr txBox="1"/>
          <p:nvPr/>
        </p:nvSpPr>
        <p:spPr>
          <a:xfrm>
            <a:off x="1944592" y="1822238"/>
            <a:ext cx="3454965" cy="574966"/>
          </a:xfrm>
          <a:prstGeom prst="rect">
            <a:avLst/>
          </a:prstGeom>
        </p:spPr>
        <p:txBody>
          <a:bodyPr lIns="0" tIns="0" rIns="0" bIns="0" rtlCol="0" anchor="t">
            <a:spAutoFit/>
          </a:bodyPr>
          <a:lstStyle/>
          <a:p>
            <a:pPr marL="342900" indent="-342900">
              <a:lnSpc>
                <a:spcPts val="1399"/>
              </a:lnSpc>
              <a:buClr>
                <a:srgbClr val="FF0000"/>
              </a:buClr>
              <a:buFont typeface="Wingdings" panose="05000000000000000000" pitchFamily="2" charset="2"/>
              <a:buChar char="Ø"/>
            </a:pPr>
            <a:r>
              <a:rPr lang="en-US" sz="2000" dirty="0">
                <a:latin typeface="Bookman Old Style" panose="02050604050505020204" pitchFamily="18" charset="0"/>
              </a:rPr>
              <a:t>A – Fault or No Fault?</a:t>
            </a:r>
          </a:p>
          <a:p>
            <a:pPr marL="342900" indent="-342900">
              <a:lnSpc>
                <a:spcPts val="1399"/>
              </a:lnSpc>
              <a:buClr>
                <a:srgbClr val="FF0000"/>
              </a:buClr>
              <a:buFont typeface="Wingdings" panose="05000000000000000000" pitchFamily="2" charset="2"/>
              <a:buChar char="Ø"/>
            </a:pPr>
            <a:endParaRPr lang="en-US" sz="2000" dirty="0">
              <a:latin typeface="Bookman Old Style" panose="02050604050505020204" pitchFamily="18" charset="0"/>
            </a:endParaRPr>
          </a:p>
          <a:p>
            <a:pPr marL="342900" indent="-342900">
              <a:lnSpc>
                <a:spcPts val="1399"/>
              </a:lnSpc>
              <a:buClr>
                <a:srgbClr val="FF0000"/>
              </a:buClr>
              <a:buFont typeface="Wingdings" panose="05000000000000000000" pitchFamily="2" charset="2"/>
              <a:buChar char="Ø"/>
            </a:pPr>
            <a:r>
              <a:rPr lang="en-US" sz="2000" dirty="0">
                <a:latin typeface="Bookman Old Style" panose="02050604050505020204" pitchFamily="18" charset="0"/>
              </a:rPr>
              <a:t>B – Fault or No Fault?</a:t>
            </a:r>
          </a:p>
        </p:txBody>
      </p:sp>
      <p:sp>
        <p:nvSpPr>
          <p:cNvPr id="20" name="TextBox 19">
            <a:extLst>
              <a:ext uri="{FF2B5EF4-FFF2-40B4-BE49-F238E27FC236}">
                <a16:creationId xmlns:a16="http://schemas.microsoft.com/office/drawing/2014/main" id="{6E54696F-57CA-DFD7-4AC4-6B24AE57D083}"/>
              </a:ext>
            </a:extLst>
          </p:cNvPr>
          <p:cNvSpPr txBox="1"/>
          <p:nvPr/>
        </p:nvSpPr>
        <p:spPr>
          <a:xfrm>
            <a:off x="6662266" y="1523027"/>
            <a:ext cx="572878" cy="461665"/>
          </a:xfrm>
          <a:prstGeom prst="rect">
            <a:avLst/>
          </a:prstGeom>
          <a:noFill/>
        </p:spPr>
        <p:txBody>
          <a:bodyPr wrap="square" rtlCol="0">
            <a:spAutoFit/>
          </a:bodyPr>
          <a:lstStyle/>
          <a:p>
            <a:r>
              <a:rPr lang="en-US" sz="2400" b="1" dirty="0"/>
              <a:t>A.</a:t>
            </a:r>
          </a:p>
        </p:txBody>
      </p:sp>
      <p:sp>
        <p:nvSpPr>
          <p:cNvPr id="21" name="TextBox 20">
            <a:extLst>
              <a:ext uri="{FF2B5EF4-FFF2-40B4-BE49-F238E27FC236}">
                <a16:creationId xmlns:a16="http://schemas.microsoft.com/office/drawing/2014/main" id="{70C19B15-7146-8274-8FFD-CA9F666A50F4}"/>
              </a:ext>
            </a:extLst>
          </p:cNvPr>
          <p:cNvSpPr txBox="1"/>
          <p:nvPr/>
        </p:nvSpPr>
        <p:spPr>
          <a:xfrm>
            <a:off x="6662266" y="4642476"/>
            <a:ext cx="492443" cy="461665"/>
          </a:xfrm>
          <a:prstGeom prst="rect">
            <a:avLst/>
          </a:prstGeom>
          <a:noFill/>
        </p:spPr>
        <p:txBody>
          <a:bodyPr wrap="none" rtlCol="0">
            <a:spAutoFit/>
          </a:bodyPr>
          <a:lstStyle/>
          <a:p>
            <a:r>
              <a:rPr lang="en-US" sz="2400" b="1" dirty="0"/>
              <a:t>B.</a:t>
            </a:r>
          </a:p>
        </p:txBody>
      </p:sp>
      <p:sp>
        <p:nvSpPr>
          <p:cNvPr id="2" name="TextBox 1">
            <a:extLst>
              <a:ext uri="{FF2B5EF4-FFF2-40B4-BE49-F238E27FC236}">
                <a16:creationId xmlns:a16="http://schemas.microsoft.com/office/drawing/2014/main" id="{3E3A3959-F26E-278C-8028-FC331E01158F}"/>
              </a:ext>
            </a:extLst>
          </p:cNvPr>
          <p:cNvSpPr txBox="1"/>
          <p:nvPr/>
        </p:nvSpPr>
        <p:spPr>
          <a:xfrm>
            <a:off x="1115064" y="4642476"/>
            <a:ext cx="4980936" cy="163121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What is the proper distance between players to consider a safety hazard?</a:t>
            </a:r>
          </a:p>
          <a:p>
            <a:pPr marL="342900" marR="0" lvl="0" indent="-34290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endParaRPr kumimoji="0" lang="en-US" sz="2000" b="0" i="0" u="none" strike="noStrike" kern="1200" cap="none" spc="0" normalizeH="0" baseline="0" noProof="0" dirty="0">
              <a:ln>
                <a:noFill/>
              </a:ln>
              <a:solidFill>
                <a:srgbClr val="000000"/>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Was partial penetration without contact a fault?</a:t>
            </a:r>
            <a:endParaRPr lang="en-US" sz="2000" dirty="0"/>
          </a:p>
        </p:txBody>
      </p:sp>
    </p:spTree>
    <p:extLst>
      <p:ext uri="{BB962C8B-B14F-4D97-AF65-F5344CB8AC3E}">
        <p14:creationId xmlns:p14="http://schemas.microsoft.com/office/powerpoint/2010/main" val="3057368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F184D0-73A0-4B76-984E-92B972D29769}"/>
              </a:ext>
            </a:extLst>
          </p:cNvPr>
          <p:cNvSpPr>
            <a:spLocks noGrp="1"/>
          </p:cNvSpPr>
          <p:nvPr>
            <p:ph type="sldNum" sz="quarter" idx="12"/>
          </p:nvPr>
        </p:nvSpPr>
        <p:spPr/>
        <p:txBody>
          <a:bodyPr/>
          <a:lstStyle/>
          <a:p>
            <a:pPr algn="r"/>
            <a:fld id="{3D3C4EEC-F499-4A7F-B67B-5709763315B6}" type="slidenum">
              <a:rPr lang="en-US" sz="1400" smtClean="0"/>
              <a:pPr algn="r"/>
              <a:t>48</a:t>
            </a:fld>
            <a:endParaRPr lang="en-US" sz="1400" dirty="0"/>
          </a:p>
        </p:txBody>
      </p:sp>
      <p:sp>
        <p:nvSpPr>
          <p:cNvPr id="5" name="Picture Placeholder 4" descr="picture placeholder">
            <a:extLst>
              <a:ext uri="{FF2B5EF4-FFF2-40B4-BE49-F238E27FC236}">
                <a16:creationId xmlns:a16="http://schemas.microsoft.com/office/drawing/2014/main" id="{9E3433A5-1205-4C19-84EA-043A46F8C45B}"/>
              </a:ext>
              <a:ext uri="{C183D7F6-B498-43B3-948B-1728B52AA6E4}">
                <adec:decorative xmlns:adec="http://schemas.microsoft.com/office/drawing/2017/decorative" val="1"/>
              </a:ext>
            </a:extLst>
          </p:cNvPr>
          <p:cNvSpPr>
            <a:spLocks noGrp="1"/>
          </p:cNvSpPr>
          <p:nvPr>
            <p:ph type="pic" sz="quarter" idx="4294967295"/>
          </p:nvPr>
        </p:nvSpPr>
        <p:spPr>
          <a:xfrm>
            <a:off x="825500" y="1479232"/>
            <a:ext cx="6084888" cy="4967288"/>
          </a:xfrm>
        </p:spPr>
        <p:txBody>
          <a:bodyPr>
            <a:normAutofit/>
          </a:bodyPr>
          <a:lstStyle/>
          <a:p>
            <a:pPr>
              <a:buClr>
                <a:srgbClr val="FF0000"/>
              </a:buClr>
              <a:buFont typeface="Wingdings" panose="05000000000000000000" pitchFamily="2" charset="2"/>
              <a:buChar char="Ø"/>
            </a:pPr>
            <a:r>
              <a:rPr lang="en-US" sz="2400" dirty="0"/>
              <a:t>There is no HOME or VISITORS like in high school and college.</a:t>
            </a:r>
          </a:p>
          <a:p>
            <a:pPr>
              <a:buClr>
                <a:srgbClr val="FF0000"/>
              </a:buClr>
              <a:buFont typeface="Wingdings" panose="05000000000000000000" pitchFamily="2" charset="2"/>
              <a:buChar char="Ø"/>
            </a:pPr>
            <a:endParaRPr lang="en-US" sz="2400" dirty="0"/>
          </a:p>
          <a:p>
            <a:pPr>
              <a:buClr>
                <a:srgbClr val="FF0000"/>
              </a:buClr>
              <a:buFont typeface="Wingdings" panose="05000000000000000000" pitchFamily="2" charset="2"/>
              <a:buChar char="Ø"/>
            </a:pPr>
            <a:r>
              <a:rPr lang="en-US" sz="2400" dirty="0"/>
              <a:t>The R1 will assign one side of the coin to TEAM A, and the other side of the coin to TEAM B.</a:t>
            </a:r>
          </a:p>
          <a:p>
            <a:pPr lvl="1">
              <a:buClr>
                <a:srgbClr val="FF0000"/>
              </a:buClr>
              <a:buFont typeface="Wingdings" panose="05000000000000000000" pitchFamily="2" charset="2"/>
              <a:buChar char="Ø"/>
            </a:pPr>
            <a:r>
              <a:rPr lang="en-US" sz="2000" dirty="0"/>
              <a:t>Example: Team A - Heads</a:t>
            </a:r>
          </a:p>
          <a:p>
            <a:pPr marL="457200" lvl="1" indent="0">
              <a:buClr>
                <a:srgbClr val="FF0000"/>
              </a:buClr>
              <a:buNone/>
            </a:pPr>
            <a:r>
              <a:rPr lang="en-US" sz="2000" dirty="0"/>
              <a:t>		 Team B - Tails</a:t>
            </a:r>
          </a:p>
          <a:p>
            <a:pPr marL="457200" lvl="1" indent="0">
              <a:buClr>
                <a:srgbClr val="FF0000"/>
              </a:buClr>
              <a:buNone/>
            </a:pPr>
            <a:endParaRPr lang="en-US" sz="2000" dirty="0"/>
          </a:p>
          <a:p>
            <a:pPr marL="457200" lvl="1" indent="0">
              <a:buClr>
                <a:srgbClr val="FF0000"/>
              </a:buClr>
              <a:buNone/>
            </a:pPr>
            <a:r>
              <a:rPr lang="en-US" sz="2000" dirty="0"/>
              <a:t>		 Team A - Blue</a:t>
            </a:r>
          </a:p>
          <a:p>
            <a:pPr marL="457200" lvl="1" indent="0">
              <a:buClr>
                <a:srgbClr val="FF0000"/>
              </a:buClr>
              <a:buNone/>
            </a:pPr>
            <a:r>
              <a:rPr lang="en-US" sz="2000" dirty="0"/>
              <a:t>		 Team B - Red</a:t>
            </a:r>
          </a:p>
        </p:txBody>
      </p:sp>
      <p:sp>
        <p:nvSpPr>
          <p:cNvPr id="6" name="Picture Placeholder 5" descr="picture placeholder">
            <a:extLst>
              <a:ext uri="{FF2B5EF4-FFF2-40B4-BE49-F238E27FC236}">
                <a16:creationId xmlns:a16="http://schemas.microsoft.com/office/drawing/2014/main" id="{05F22AD6-431E-4F8A-8D5A-B7BD09B3DD96}"/>
              </a:ext>
              <a:ext uri="{C183D7F6-B498-43B3-948B-1728B52AA6E4}">
                <adec:decorative xmlns:adec="http://schemas.microsoft.com/office/drawing/2017/decorative" val="1"/>
              </a:ext>
            </a:extLst>
          </p:cNvPr>
          <p:cNvSpPr>
            <a:spLocks noGrp="1"/>
          </p:cNvSpPr>
          <p:nvPr>
            <p:ph type="pic" sz="quarter" idx="4294967295"/>
          </p:nvPr>
        </p:nvSpPr>
        <p:spPr>
          <a:xfrm>
            <a:off x="7539038" y="1289050"/>
            <a:ext cx="4024312" cy="4967288"/>
          </a:xfrm>
        </p:spPr>
        <p:txBody>
          <a:bodyPr>
            <a:normAutofit lnSpcReduction="10000"/>
          </a:bodyPr>
          <a:lstStyle/>
          <a:p>
            <a:pPr>
              <a:buClr>
                <a:srgbClr val="FF0000"/>
              </a:buClr>
              <a:buFont typeface="Wingdings" panose="05000000000000000000" pitchFamily="2" charset="2"/>
              <a:buChar char="Ø"/>
            </a:pPr>
            <a:r>
              <a:rPr lang="en-US" sz="2400" dirty="0"/>
              <a:t>The winner of the toss will get 1 of 3 choices.</a:t>
            </a:r>
          </a:p>
          <a:p>
            <a:pPr lvl="1">
              <a:buClr>
                <a:srgbClr val="FF0000"/>
              </a:buClr>
              <a:buFont typeface="Wingdings" panose="05000000000000000000" pitchFamily="2" charset="2"/>
              <a:buChar char="Ø"/>
            </a:pPr>
            <a:r>
              <a:rPr lang="en-US" sz="2000" dirty="0"/>
              <a:t>Serve</a:t>
            </a:r>
          </a:p>
          <a:p>
            <a:pPr lvl="1">
              <a:buClr>
                <a:srgbClr val="FF0000"/>
              </a:buClr>
              <a:buFont typeface="Wingdings" panose="05000000000000000000" pitchFamily="2" charset="2"/>
              <a:buChar char="Ø"/>
            </a:pPr>
            <a:r>
              <a:rPr lang="en-US" sz="2000" dirty="0"/>
              <a:t>Receive</a:t>
            </a:r>
          </a:p>
          <a:p>
            <a:pPr lvl="1">
              <a:buClr>
                <a:srgbClr val="FF0000"/>
              </a:buClr>
              <a:buFont typeface="Wingdings" panose="05000000000000000000" pitchFamily="2" charset="2"/>
              <a:buChar char="Ø"/>
            </a:pPr>
            <a:r>
              <a:rPr lang="en-US" sz="2000" dirty="0"/>
              <a:t>Chose the side (bench)</a:t>
            </a:r>
          </a:p>
          <a:p>
            <a:pPr>
              <a:buClr>
                <a:srgbClr val="FF0000"/>
              </a:buClr>
              <a:buFont typeface="Wingdings" panose="05000000000000000000" pitchFamily="2" charset="2"/>
              <a:buChar char="Ø"/>
            </a:pPr>
            <a:endParaRPr lang="en-US" sz="2400" dirty="0"/>
          </a:p>
          <a:p>
            <a:pPr>
              <a:buClr>
                <a:srgbClr val="FF0000"/>
              </a:buClr>
              <a:buFont typeface="Wingdings" panose="05000000000000000000" pitchFamily="2" charset="2"/>
              <a:buChar char="Ø"/>
            </a:pPr>
            <a:r>
              <a:rPr lang="en-US" sz="2400" dirty="0"/>
              <a:t>In the LSR we DO NOT switch sides between sets.</a:t>
            </a:r>
          </a:p>
          <a:p>
            <a:pPr>
              <a:buClr>
                <a:srgbClr val="FF0000"/>
              </a:buClr>
              <a:buFont typeface="Wingdings" panose="05000000000000000000" pitchFamily="2" charset="2"/>
              <a:buChar char="Ø"/>
            </a:pPr>
            <a:endParaRPr lang="en-US" sz="2400" dirty="0"/>
          </a:p>
          <a:p>
            <a:pPr>
              <a:buClr>
                <a:srgbClr val="FF0000"/>
              </a:buClr>
              <a:buFont typeface="Wingdings" panose="05000000000000000000" pitchFamily="2" charset="2"/>
              <a:buChar char="Ø"/>
            </a:pPr>
            <a:r>
              <a:rPr lang="en-US" sz="2400" dirty="0"/>
              <a:t>3</a:t>
            </a:r>
            <a:r>
              <a:rPr lang="en-US" sz="2400" baseline="30000" dirty="0"/>
              <a:t>rd</a:t>
            </a:r>
            <a:r>
              <a:rPr lang="en-US" sz="2400" dirty="0"/>
              <a:t> Set Coin Toss: can only choose to serve or receive</a:t>
            </a:r>
          </a:p>
        </p:txBody>
      </p:sp>
      <p:sp>
        <p:nvSpPr>
          <p:cNvPr id="21" name="Title 20">
            <a:extLst>
              <a:ext uri="{FF2B5EF4-FFF2-40B4-BE49-F238E27FC236}">
                <a16:creationId xmlns:a16="http://schemas.microsoft.com/office/drawing/2014/main" id="{47B1DBF2-307B-48DA-90EF-0E95CF83CFAE}"/>
              </a:ext>
            </a:extLst>
          </p:cNvPr>
          <p:cNvSpPr>
            <a:spLocks noGrp="1"/>
          </p:cNvSpPr>
          <p:nvPr>
            <p:ph type="title" idx="4294967295"/>
          </p:nvPr>
        </p:nvSpPr>
        <p:spPr>
          <a:xfrm>
            <a:off x="3379826" y="543059"/>
            <a:ext cx="3844887" cy="745991"/>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COIN TOSS</a:t>
            </a:r>
          </a:p>
        </p:txBody>
      </p:sp>
    </p:spTree>
    <p:extLst>
      <p:ext uri="{BB962C8B-B14F-4D97-AF65-F5344CB8AC3E}">
        <p14:creationId xmlns:p14="http://schemas.microsoft.com/office/powerpoint/2010/main" val="10849813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F446065-B403-40C5-A4D7-8D6CF3855EC5}"/>
              </a:ext>
            </a:extLst>
          </p:cNvPr>
          <p:cNvSpPr>
            <a:spLocks noGrp="1"/>
          </p:cNvSpPr>
          <p:nvPr>
            <p:ph type="sldNum" sz="quarter" idx="12"/>
          </p:nvPr>
        </p:nvSpPr>
        <p:spPr/>
        <p:txBody>
          <a:bodyPr/>
          <a:lstStyle/>
          <a:p>
            <a:pPr algn="r"/>
            <a:fld id="{3D3C4EEC-F499-4A7F-B67B-5709763315B6}" type="slidenum">
              <a:rPr lang="en-US" sz="1400" smtClean="0"/>
              <a:pPr algn="r"/>
              <a:t>49</a:t>
            </a:fld>
            <a:endParaRPr lang="en-US" sz="1400" dirty="0"/>
          </a:p>
        </p:txBody>
      </p:sp>
      <p:sp>
        <p:nvSpPr>
          <p:cNvPr id="22" name="Picture Placeholder 21" descr="picture placeholder">
            <a:extLst>
              <a:ext uri="{FF2B5EF4-FFF2-40B4-BE49-F238E27FC236}">
                <a16:creationId xmlns:a16="http://schemas.microsoft.com/office/drawing/2014/main" id="{C034C7F2-5C76-4E42-BABE-34E0750A3C65}"/>
              </a:ext>
              <a:ext uri="{C183D7F6-B498-43B3-948B-1728B52AA6E4}">
                <adec:decorative xmlns:adec="http://schemas.microsoft.com/office/drawing/2017/decorative" val="1"/>
              </a:ext>
            </a:extLst>
          </p:cNvPr>
          <p:cNvSpPr>
            <a:spLocks noGrp="1"/>
          </p:cNvSpPr>
          <p:nvPr>
            <p:ph type="pic" sz="quarter" idx="4294967295"/>
          </p:nvPr>
        </p:nvSpPr>
        <p:spPr>
          <a:xfrm>
            <a:off x="3264435" y="2514741"/>
            <a:ext cx="5438890" cy="1828517"/>
          </a:xfrm>
        </p:spPr>
        <p:txBody>
          <a:bodyPr>
            <a:noAutofit/>
          </a:bodyPr>
          <a:lstStyle/>
          <a:p>
            <a:pPr marL="0" indent="0">
              <a:buClr>
                <a:srgbClr val="FF0000"/>
              </a:buClr>
              <a:buNone/>
            </a:pPr>
            <a:r>
              <a:rPr lang="en-US" sz="4000" b="1" dirty="0"/>
              <a:t>Break into groups of                	3 to 5 people</a:t>
            </a:r>
          </a:p>
        </p:txBody>
      </p:sp>
      <p:sp>
        <p:nvSpPr>
          <p:cNvPr id="50" name="Title 49">
            <a:extLst>
              <a:ext uri="{FF2B5EF4-FFF2-40B4-BE49-F238E27FC236}">
                <a16:creationId xmlns:a16="http://schemas.microsoft.com/office/drawing/2014/main" id="{929A9472-7DD3-4613-BBE2-2F25EDAA346A}"/>
              </a:ext>
            </a:extLst>
          </p:cNvPr>
          <p:cNvSpPr>
            <a:spLocks noGrp="1"/>
          </p:cNvSpPr>
          <p:nvPr>
            <p:ph type="title" idx="4294967295"/>
          </p:nvPr>
        </p:nvSpPr>
        <p:spPr>
          <a:xfrm>
            <a:off x="2656786" y="994674"/>
            <a:ext cx="6654188" cy="789958"/>
          </a:xfrm>
        </p:spPr>
        <p:txBody>
          <a:bodyPr/>
          <a:lstStyle/>
          <a:p>
            <a:r>
              <a:rPr lang="en-US" sz="3600" i="1" dirty="0">
                <a:solidFill>
                  <a:srgbClr val="000099"/>
                </a:solidFill>
                <a:latin typeface="Tahoma" panose="020B0604030504040204" pitchFamily="34" charset="0"/>
                <a:ea typeface="Tahoma" panose="020B0604030504040204" pitchFamily="34" charset="0"/>
                <a:cs typeface="Tahoma" panose="020B0604030504040204" pitchFamily="34" charset="0"/>
              </a:rPr>
              <a:t>HOW MUCH DO YOU KNOW</a:t>
            </a:r>
          </a:p>
        </p:txBody>
      </p:sp>
    </p:spTree>
    <p:extLst>
      <p:ext uri="{BB962C8B-B14F-4D97-AF65-F5344CB8AC3E}">
        <p14:creationId xmlns:p14="http://schemas.microsoft.com/office/powerpoint/2010/main" val="400181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F446065-B403-40C5-A4D7-8D6CF3855EC5}"/>
              </a:ext>
            </a:extLst>
          </p:cNvPr>
          <p:cNvSpPr>
            <a:spLocks noGrp="1"/>
          </p:cNvSpPr>
          <p:nvPr>
            <p:ph type="sldNum" sz="quarter" idx="12"/>
          </p:nvPr>
        </p:nvSpPr>
        <p:spPr/>
        <p:txBody>
          <a:bodyPr/>
          <a:lstStyle/>
          <a:p>
            <a:pPr algn="r"/>
            <a:fld id="{3D3C4EEC-F499-4A7F-B67B-5709763315B6}" type="slidenum">
              <a:rPr lang="en-US" sz="1400" smtClean="0"/>
              <a:pPr algn="r"/>
              <a:t>50</a:t>
            </a:fld>
            <a:endParaRPr lang="en-US" sz="1400" dirty="0"/>
          </a:p>
        </p:txBody>
      </p:sp>
      <p:sp>
        <p:nvSpPr>
          <p:cNvPr id="21" name="Picture Placeholder 20" descr="picture placeholder">
            <a:extLst>
              <a:ext uri="{FF2B5EF4-FFF2-40B4-BE49-F238E27FC236}">
                <a16:creationId xmlns:a16="http://schemas.microsoft.com/office/drawing/2014/main" id="{5E908D80-C22E-4B04-8DB0-90A69BDE6BCF}"/>
              </a:ext>
              <a:ext uri="{C183D7F6-B498-43B3-948B-1728B52AA6E4}">
                <adec:decorative xmlns:adec="http://schemas.microsoft.com/office/drawing/2017/decorative" val="1"/>
              </a:ext>
            </a:extLst>
          </p:cNvPr>
          <p:cNvSpPr>
            <a:spLocks noGrp="1"/>
          </p:cNvSpPr>
          <p:nvPr>
            <p:ph type="pic" sz="quarter" idx="4294967295"/>
          </p:nvPr>
        </p:nvSpPr>
        <p:spPr>
          <a:xfrm>
            <a:off x="800132" y="1617342"/>
            <a:ext cx="3225800" cy="1335913"/>
          </a:xfrm>
        </p:spPr>
        <p:txBody>
          <a:bodyPr>
            <a:normAutofit/>
          </a:bodyPr>
          <a:lstStyle/>
          <a:p>
            <a:pPr>
              <a:buClr>
                <a:srgbClr val="FF0000"/>
              </a:buClr>
              <a:buFont typeface="Wingdings" panose="05000000000000000000" pitchFamily="2" charset="2"/>
              <a:buChar char="Ø"/>
            </a:pPr>
            <a:r>
              <a:rPr lang="en-US" sz="2400" dirty="0"/>
              <a:t>Which coaches can stand, and where can they stand?</a:t>
            </a:r>
          </a:p>
        </p:txBody>
      </p:sp>
      <p:sp>
        <p:nvSpPr>
          <p:cNvPr id="22" name="Picture Placeholder 21" descr="picture placeholder">
            <a:extLst>
              <a:ext uri="{FF2B5EF4-FFF2-40B4-BE49-F238E27FC236}">
                <a16:creationId xmlns:a16="http://schemas.microsoft.com/office/drawing/2014/main" id="{C034C7F2-5C76-4E42-BABE-34E0750A3C65}"/>
              </a:ext>
              <a:ext uri="{C183D7F6-B498-43B3-948B-1728B52AA6E4}">
                <adec:decorative xmlns:adec="http://schemas.microsoft.com/office/drawing/2017/decorative" val="1"/>
              </a:ext>
            </a:extLst>
          </p:cNvPr>
          <p:cNvSpPr>
            <a:spLocks noGrp="1"/>
          </p:cNvSpPr>
          <p:nvPr>
            <p:ph type="pic" sz="quarter" idx="4294967295"/>
          </p:nvPr>
        </p:nvSpPr>
        <p:spPr>
          <a:xfrm>
            <a:off x="4089399" y="1601787"/>
            <a:ext cx="3710391" cy="1703274"/>
          </a:xfrm>
        </p:spPr>
        <p:txBody>
          <a:bodyPr>
            <a:normAutofit fontScale="92500"/>
          </a:bodyPr>
          <a:lstStyle/>
          <a:p>
            <a:pPr>
              <a:buClr>
                <a:srgbClr val="FF0000"/>
              </a:buClr>
              <a:buFont typeface="Wingdings" panose="05000000000000000000" pitchFamily="2" charset="2"/>
              <a:buChar char="Ø"/>
            </a:pPr>
            <a:r>
              <a:rPr lang="en-US" sz="2400" dirty="0"/>
              <a:t>What are some examples of an Improper Request, and what is the signal from the R1?</a:t>
            </a:r>
          </a:p>
        </p:txBody>
      </p:sp>
      <p:sp>
        <p:nvSpPr>
          <p:cNvPr id="23" name="Picture Placeholder 22" descr="picture placeholder">
            <a:extLst>
              <a:ext uri="{FF2B5EF4-FFF2-40B4-BE49-F238E27FC236}">
                <a16:creationId xmlns:a16="http://schemas.microsoft.com/office/drawing/2014/main" id="{21495EBA-7EF5-49DF-B801-E1CC60BEB4E4}"/>
              </a:ext>
              <a:ext uri="{C183D7F6-B498-43B3-948B-1728B52AA6E4}">
                <adec:decorative xmlns:adec="http://schemas.microsoft.com/office/drawing/2017/decorative" val="1"/>
              </a:ext>
            </a:extLst>
          </p:cNvPr>
          <p:cNvSpPr>
            <a:spLocks noGrp="1"/>
          </p:cNvSpPr>
          <p:nvPr>
            <p:ph type="pic" sz="quarter" idx="4294967295"/>
          </p:nvPr>
        </p:nvSpPr>
        <p:spPr>
          <a:xfrm>
            <a:off x="8148320" y="1601787"/>
            <a:ext cx="3225800" cy="2007207"/>
          </a:xfrm>
        </p:spPr>
        <p:txBody>
          <a:bodyPr>
            <a:normAutofit/>
          </a:bodyPr>
          <a:lstStyle/>
          <a:p>
            <a:pPr>
              <a:buClr>
                <a:srgbClr val="FF0000"/>
              </a:buClr>
              <a:buFont typeface="Wingdings" panose="05000000000000000000" pitchFamily="2" charset="2"/>
              <a:buChar char="Ø"/>
            </a:pPr>
            <a:r>
              <a:rPr lang="en-US" sz="2400" dirty="0"/>
              <a:t>Should the R2 ever give an “Overt” in/out signal when the ball lands near their sideline?</a:t>
            </a:r>
          </a:p>
        </p:txBody>
      </p:sp>
      <p:sp>
        <p:nvSpPr>
          <p:cNvPr id="24" name="Picture Placeholder 23" descr="picture placeholder">
            <a:extLst>
              <a:ext uri="{FF2B5EF4-FFF2-40B4-BE49-F238E27FC236}">
                <a16:creationId xmlns:a16="http://schemas.microsoft.com/office/drawing/2014/main" id="{EBFF32CF-0EEC-4B83-A2C1-6D753CAA98D4}"/>
              </a:ext>
              <a:ext uri="{C183D7F6-B498-43B3-948B-1728B52AA6E4}">
                <adec:decorative xmlns:adec="http://schemas.microsoft.com/office/drawing/2017/decorative" val="1"/>
              </a:ext>
            </a:extLst>
          </p:cNvPr>
          <p:cNvSpPr>
            <a:spLocks noGrp="1"/>
          </p:cNvSpPr>
          <p:nvPr>
            <p:ph type="pic" sz="quarter" idx="4294967295"/>
          </p:nvPr>
        </p:nvSpPr>
        <p:spPr>
          <a:xfrm>
            <a:off x="800132" y="3953018"/>
            <a:ext cx="3381462" cy="1536787"/>
          </a:xfrm>
        </p:spPr>
        <p:txBody>
          <a:bodyPr>
            <a:normAutofit lnSpcReduction="10000"/>
          </a:bodyPr>
          <a:lstStyle/>
          <a:p>
            <a:pPr>
              <a:buClr>
                <a:srgbClr val="FF0000"/>
              </a:buClr>
              <a:buFont typeface="Wingdings" panose="05000000000000000000" pitchFamily="2" charset="2"/>
              <a:buChar char="Ø"/>
            </a:pPr>
            <a:r>
              <a:rPr lang="en-US" sz="2400" dirty="0"/>
              <a:t>How does the referees handle a late Libero Exchange?</a:t>
            </a:r>
          </a:p>
        </p:txBody>
      </p:sp>
      <p:sp>
        <p:nvSpPr>
          <p:cNvPr id="25" name="Picture Placeholder 24" descr="picture placeholder">
            <a:extLst>
              <a:ext uri="{FF2B5EF4-FFF2-40B4-BE49-F238E27FC236}">
                <a16:creationId xmlns:a16="http://schemas.microsoft.com/office/drawing/2014/main" id="{E2FF048B-D827-4F8D-8424-D7E244076564}"/>
              </a:ext>
              <a:ext uri="{C183D7F6-B498-43B3-948B-1728B52AA6E4}">
                <adec:decorative xmlns:adec="http://schemas.microsoft.com/office/drawing/2017/decorative" val="1"/>
              </a:ext>
            </a:extLst>
          </p:cNvPr>
          <p:cNvSpPr>
            <a:spLocks noGrp="1"/>
          </p:cNvSpPr>
          <p:nvPr>
            <p:ph type="pic" sz="quarter" idx="4294967295"/>
          </p:nvPr>
        </p:nvSpPr>
        <p:spPr>
          <a:xfrm>
            <a:off x="4377792" y="3953018"/>
            <a:ext cx="3225800" cy="1345799"/>
          </a:xfrm>
        </p:spPr>
        <p:txBody>
          <a:bodyPr>
            <a:normAutofit/>
          </a:bodyPr>
          <a:lstStyle/>
          <a:p>
            <a:pPr>
              <a:buClr>
                <a:srgbClr val="FF0000"/>
              </a:buClr>
              <a:buFont typeface="Wingdings" panose="05000000000000000000" pitchFamily="2" charset="2"/>
              <a:buChar char="Ø"/>
            </a:pPr>
            <a:r>
              <a:rPr lang="en-US" sz="2400" dirty="0"/>
              <a:t>When can an R2 whistle to kill the play?</a:t>
            </a:r>
          </a:p>
        </p:txBody>
      </p:sp>
      <p:sp>
        <p:nvSpPr>
          <p:cNvPr id="26" name="Picture Placeholder 25" descr="picture placeholder">
            <a:extLst>
              <a:ext uri="{FF2B5EF4-FFF2-40B4-BE49-F238E27FC236}">
                <a16:creationId xmlns:a16="http://schemas.microsoft.com/office/drawing/2014/main" id="{CA5B4573-4DFA-470D-8F00-FAB92899D1B7}"/>
              </a:ext>
              <a:ext uri="{C183D7F6-B498-43B3-948B-1728B52AA6E4}">
                <adec:decorative xmlns:adec="http://schemas.microsoft.com/office/drawing/2017/decorative" val="1"/>
              </a:ext>
            </a:extLst>
          </p:cNvPr>
          <p:cNvSpPr>
            <a:spLocks noGrp="1"/>
          </p:cNvSpPr>
          <p:nvPr>
            <p:ph type="pic" sz="quarter" idx="4294967295"/>
          </p:nvPr>
        </p:nvSpPr>
        <p:spPr>
          <a:xfrm>
            <a:off x="8148320" y="3953018"/>
            <a:ext cx="3225800" cy="1802227"/>
          </a:xfrm>
        </p:spPr>
        <p:txBody>
          <a:bodyPr>
            <a:normAutofit/>
          </a:bodyPr>
          <a:lstStyle/>
          <a:p>
            <a:pPr>
              <a:buClr>
                <a:srgbClr val="FF0000"/>
              </a:buClr>
              <a:buFont typeface="Wingdings" panose="05000000000000000000" pitchFamily="2" charset="2"/>
              <a:buChar char="Ø"/>
            </a:pPr>
            <a:r>
              <a:rPr lang="en-US" sz="2400" dirty="0"/>
              <a:t>LJ1 calls the ball “in” LJ2 calls the ball “out”</a:t>
            </a:r>
          </a:p>
          <a:p>
            <a:pPr>
              <a:buClr>
                <a:srgbClr val="FF0000"/>
              </a:buClr>
              <a:buFont typeface="Wingdings" panose="05000000000000000000" pitchFamily="2" charset="2"/>
              <a:buChar char="Ø"/>
            </a:pPr>
            <a:r>
              <a:rPr lang="en-US" sz="2400" dirty="0"/>
              <a:t>What’s the call?</a:t>
            </a:r>
          </a:p>
        </p:txBody>
      </p:sp>
      <p:sp>
        <p:nvSpPr>
          <p:cNvPr id="50" name="Title 49">
            <a:extLst>
              <a:ext uri="{FF2B5EF4-FFF2-40B4-BE49-F238E27FC236}">
                <a16:creationId xmlns:a16="http://schemas.microsoft.com/office/drawing/2014/main" id="{929A9472-7DD3-4613-BBE2-2F25EDAA346A}"/>
              </a:ext>
            </a:extLst>
          </p:cNvPr>
          <p:cNvSpPr>
            <a:spLocks noGrp="1"/>
          </p:cNvSpPr>
          <p:nvPr>
            <p:ph type="title" idx="4294967295"/>
          </p:nvPr>
        </p:nvSpPr>
        <p:spPr>
          <a:xfrm>
            <a:off x="2404701" y="612545"/>
            <a:ext cx="7171981" cy="755650"/>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HOW MUCH DO YOU KNOW</a:t>
            </a:r>
          </a:p>
        </p:txBody>
      </p:sp>
    </p:spTree>
    <p:extLst>
      <p:ext uri="{BB962C8B-B14F-4D97-AF65-F5344CB8AC3E}">
        <p14:creationId xmlns:p14="http://schemas.microsoft.com/office/powerpoint/2010/main" val="73202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right)">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F446065-B403-40C5-A4D7-8D6CF3855EC5}"/>
              </a:ext>
            </a:extLst>
          </p:cNvPr>
          <p:cNvSpPr>
            <a:spLocks noGrp="1"/>
          </p:cNvSpPr>
          <p:nvPr>
            <p:ph type="sldNum" sz="quarter" idx="12"/>
          </p:nvPr>
        </p:nvSpPr>
        <p:spPr/>
        <p:txBody>
          <a:bodyPr/>
          <a:lstStyle/>
          <a:p>
            <a:pPr algn="r"/>
            <a:fld id="{3D3C4EEC-F499-4A7F-B67B-5709763315B6}" type="slidenum">
              <a:rPr lang="en-US" smtClean="0"/>
              <a:pPr algn="r"/>
              <a:t>51</a:t>
            </a:fld>
            <a:endParaRPr lang="en-US" dirty="0"/>
          </a:p>
        </p:txBody>
      </p:sp>
      <p:sp>
        <p:nvSpPr>
          <p:cNvPr id="21" name="Picture Placeholder 20" descr="picture placeholder">
            <a:extLst>
              <a:ext uri="{FF2B5EF4-FFF2-40B4-BE49-F238E27FC236}">
                <a16:creationId xmlns:a16="http://schemas.microsoft.com/office/drawing/2014/main" id="{5E908D80-C22E-4B04-8DB0-90A69BDE6BCF}"/>
              </a:ext>
              <a:ext uri="{C183D7F6-B498-43B3-948B-1728B52AA6E4}">
                <adec:decorative xmlns:adec="http://schemas.microsoft.com/office/drawing/2017/decorative" val="1"/>
              </a:ext>
            </a:extLst>
          </p:cNvPr>
          <p:cNvSpPr>
            <a:spLocks noGrp="1"/>
          </p:cNvSpPr>
          <p:nvPr>
            <p:ph type="pic" sz="quarter" idx="4294967295"/>
          </p:nvPr>
        </p:nvSpPr>
        <p:spPr>
          <a:xfrm>
            <a:off x="4483100" y="1560178"/>
            <a:ext cx="3225800" cy="2219325"/>
          </a:xfrm>
        </p:spPr>
        <p:txBody>
          <a:bodyPr>
            <a:normAutofit/>
          </a:bodyPr>
          <a:lstStyle/>
          <a:p>
            <a:pPr>
              <a:buClr>
                <a:srgbClr val="FF0000"/>
              </a:buClr>
              <a:buFont typeface="Wingdings" panose="05000000000000000000" pitchFamily="2" charset="2"/>
              <a:buChar char="Ø"/>
            </a:pPr>
            <a:r>
              <a:rPr lang="en-US" sz="2400" dirty="0"/>
              <a:t>Explain the differences in serving between 14’s and younger vs 15’s and older</a:t>
            </a:r>
          </a:p>
        </p:txBody>
      </p:sp>
      <p:sp>
        <p:nvSpPr>
          <p:cNvPr id="22" name="Picture Placeholder 21" descr="picture placeholder">
            <a:extLst>
              <a:ext uri="{FF2B5EF4-FFF2-40B4-BE49-F238E27FC236}">
                <a16:creationId xmlns:a16="http://schemas.microsoft.com/office/drawing/2014/main" id="{C034C7F2-5C76-4E42-BABE-34E0750A3C65}"/>
              </a:ext>
              <a:ext uri="{C183D7F6-B498-43B3-948B-1728B52AA6E4}">
                <adec:decorative xmlns:adec="http://schemas.microsoft.com/office/drawing/2017/decorative" val="1"/>
              </a:ext>
            </a:extLst>
          </p:cNvPr>
          <p:cNvSpPr>
            <a:spLocks noGrp="1"/>
          </p:cNvSpPr>
          <p:nvPr>
            <p:ph type="pic" sz="quarter" idx="4294967295"/>
          </p:nvPr>
        </p:nvSpPr>
        <p:spPr>
          <a:xfrm>
            <a:off x="1151721" y="1669209"/>
            <a:ext cx="3225800" cy="2219325"/>
          </a:xfrm>
        </p:spPr>
        <p:txBody>
          <a:bodyPr>
            <a:normAutofit/>
          </a:bodyPr>
          <a:lstStyle/>
          <a:p>
            <a:pPr>
              <a:buClr>
                <a:srgbClr val="FF0000"/>
              </a:buClr>
              <a:buFont typeface="Wingdings" panose="05000000000000000000" pitchFamily="2" charset="2"/>
              <a:buChar char="Ø"/>
            </a:pPr>
            <a:r>
              <a:rPr lang="en-US" sz="2400" dirty="0"/>
              <a:t>Explain the differences between Expulsion and Disqualification</a:t>
            </a:r>
          </a:p>
        </p:txBody>
      </p:sp>
      <p:sp>
        <p:nvSpPr>
          <p:cNvPr id="23" name="Picture Placeholder 22" descr="picture placeholder">
            <a:extLst>
              <a:ext uri="{FF2B5EF4-FFF2-40B4-BE49-F238E27FC236}">
                <a16:creationId xmlns:a16="http://schemas.microsoft.com/office/drawing/2014/main" id="{21495EBA-7EF5-49DF-B801-E1CC60BEB4E4}"/>
              </a:ext>
              <a:ext uri="{C183D7F6-B498-43B3-948B-1728B52AA6E4}">
                <adec:decorative xmlns:adec="http://schemas.microsoft.com/office/drawing/2017/decorative" val="1"/>
              </a:ext>
            </a:extLst>
          </p:cNvPr>
          <p:cNvSpPr>
            <a:spLocks noGrp="1"/>
          </p:cNvSpPr>
          <p:nvPr>
            <p:ph type="pic" sz="quarter" idx="4294967295"/>
          </p:nvPr>
        </p:nvSpPr>
        <p:spPr>
          <a:xfrm>
            <a:off x="8148320" y="1565965"/>
            <a:ext cx="3225800" cy="2219325"/>
          </a:xfrm>
        </p:spPr>
        <p:txBody>
          <a:bodyPr>
            <a:normAutofit/>
          </a:bodyPr>
          <a:lstStyle/>
          <a:p>
            <a:pPr>
              <a:buClr>
                <a:srgbClr val="FF0000"/>
              </a:buClr>
              <a:buFont typeface="Wingdings" panose="05000000000000000000" pitchFamily="2" charset="2"/>
              <a:buChar char="Ø"/>
            </a:pPr>
            <a:r>
              <a:rPr lang="en-US" sz="2400" dirty="0"/>
              <a:t>Explain the differences between Forfeit and Default</a:t>
            </a:r>
          </a:p>
        </p:txBody>
      </p:sp>
      <p:sp>
        <p:nvSpPr>
          <p:cNvPr id="24" name="Picture Placeholder 23" descr="picture placeholder">
            <a:extLst>
              <a:ext uri="{FF2B5EF4-FFF2-40B4-BE49-F238E27FC236}">
                <a16:creationId xmlns:a16="http://schemas.microsoft.com/office/drawing/2014/main" id="{EBFF32CF-0EEC-4B83-A2C1-6D753CAA98D4}"/>
              </a:ext>
              <a:ext uri="{C183D7F6-B498-43B3-948B-1728B52AA6E4}">
                <adec:decorative xmlns:adec="http://schemas.microsoft.com/office/drawing/2017/decorative" val="1"/>
              </a:ext>
            </a:extLst>
          </p:cNvPr>
          <p:cNvSpPr>
            <a:spLocks noGrp="1"/>
          </p:cNvSpPr>
          <p:nvPr>
            <p:ph type="pic" sz="quarter" idx="4294967295"/>
          </p:nvPr>
        </p:nvSpPr>
        <p:spPr>
          <a:xfrm>
            <a:off x="1151721" y="3924471"/>
            <a:ext cx="3225800" cy="2219325"/>
          </a:xfrm>
        </p:spPr>
        <p:txBody>
          <a:bodyPr>
            <a:normAutofit/>
          </a:bodyPr>
          <a:lstStyle/>
          <a:p>
            <a:pPr>
              <a:buClr>
                <a:srgbClr val="FF0000"/>
              </a:buClr>
              <a:buFont typeface="Wingdings" panose="05000000000000000000" pitchFamily="2" charset="2"/>
              <a:buChar char="Ø"/>
            </a:pPr>
            <a:r>
              <a:rPr lang="en-US" sz="2400" dirty="0"/>
              <a:t>Explain the rules in having 1, 2, or no Libero per set</a:t>
            </a:r>
          </a:p>
        </p:txBody>
      </p:sp>
      <p:sp>
        <p:nvSpPr>
          <p:cNvPr id="25" name="Picture Placeholder 24" descr="picture placeholder">
            <a:extLst>
              <a:ext uri="{FF2B5EF4-FFF2-40B4-BE49-F238E27FC236}">
                <a16:creationId xmlns:a16="http://schemas.microsoft.com/office/drawing/2014/main" id="{E2FF048B-D827-4F8D-8424-D7E244076564}"/>
              </a:ext>
              <a:ext uri="{C183D7F6-B498-43B3-948B-1728B52AA6E4}">
                <adec:decorative xmlns:adec="http://schemas.microsoft.com/office/drawing/2017/decorative" val="1"/>
              </a:ext>
            </a:extLst>
          </p:cNvPr>
          <p:cNvSpPr>
            <a:spLocks noGrp="1"/>
          </p:cNvSpPr>
          <p:nvPr>
            <p:ph type="pic" sz="quarter" idx="4294967295"/>
          </p:nvPr>
        </p:nvSpPr>
        <p:spPr>
          <a:xfrm>
            <a:off x="4483100" y="3924470"/>
            <a:ext cx="3225800" cy="2219325"/>
          </a:xfrm>
        </p:spPr>
        <p:txBody>
          <a:bodyPr>
            <a:normAutofit/>
          </a:bodyPr>
          <a:lstStyle/>
          <a:p>
            <a:pPr>
              <a:buClr>
                <a:srgbClr val="FF0000"/>
              </a:buClr>
              <a:buFont typeface="Wingdings" panose="05000000000000000000" pitchFamily="2" charset="2"/>
              <a:buChar char="Ø"/>
            </a:pPr>
            <a:r>
              <a:rPr lang="en-US" sz="2400" dirty="0"/>
              <a:t>Explain the fault for a Libero setting the ball with finger action in the front zone</a:t>
            </a:r>
          </a:p>
        </p:txBody>
      </p:sp>
      <p:sp>
        <p:nvSpPr>
          <p:cNvPr id="26" name="Picture Placeholder 25" descr="picture placeholder">
            <a:extLst>
              <a:ext uri="{FF2B5EF4-FFF2-40B4-BE49-F238E27FC236}">
                <a16:creationId xmlns:a16="http://schemas.microsoft.com/office/drawing/2014/main" id="{CA5B4573-4DFA-470D-8F00-FAB92899D1B7}"/>
              </a:ext>
              <a:ext uri="{C183D7F6-B498-43B3-948B-1728B52AA6E4}">
                <adec:decorative xmlns:adec="http://schemas.microsoft.com/office/drawing/2017/decorative" val="1"/>
              </a:ext>
            </a:extLst>
          </p:cNvPr>
          <p:cNvSpPr>
            <a:spLocks noGrp="1"/>
          </p:cNvSpPr>
          <p:nvPr>
            <p:ph type="pic" sz="quarter" idx="4294967295"/>
          </p:nvPr>
        </p:nvSpPr>
        <p:spPr>
          <a:xfrm>
            <a:off x="8148320" y="3924470"/>
            <a:ext cx="3225800" cy="2219325"/>
          </a:xfrm>
        </p:spPr>
        <p:txBody>
          <a:bodyPr>
            <a:normAutofit/>
          </a:bodyPr>
          <a:lstStyle/>
          <a:p>
            <a:pPr>
              <a:buClr>
                <a:srgbClr val="FF0000"/>
              </a:buClr>
              <a:buFont typeface="Wingdings" panose="05000000000000000000" pitchFamily="2" charset="2"/>
              <a:buChar char="Ø"/>
            </a:pPr>
            <a:r>
              <a:rPr lang="en-US" sz="2400" dirty="0"/>
              <a:t>Explain an Exceptional Substitution </a:t>
            </a:r>
          </a:p>
        </p:txBody>
      </p:sp>
      <p:sp>
        <p:nvSpPr>
          <p:cNvPr id="50" name="Title 49">
            <a:extLst>
              <a:ext uri="{FF2B5EF4-FFF2-40B4-BE49-F238E27FC236}">
                <a16:creationId xmlns:a16="http://schemas.microsoft.com/office/drawing/2014/main" id="{929A9472-7DD3-4613-BBE2-2F25EDAA346A}"/>
              </a:ext>
            </a:extLst>
          </p:cNvPr>
          <p:cNvSpPr>
            <a:spLocks noGrp="1"/>
          </p:cNvSpPr>
          <p:nvPr>
            <p:ph type="title" idx="4294967295"/>
          </p:nvPr>
        </p:nvSpPr>
        <p:spPr>
          <a:xfrm>
            <a:off x="3121446" y="593416"/>
            <a:ext cx="5949108" cy="668873"/>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HOW MUCH DO YOU KNOW</a:t>
            </a:r>
          </a:p>
        </p:txBody>
      </p:sp>
    </p:spTree>
    <p:extLst>
      <p:ext uri="{BB962C8B-B14F-4D97-AF65-F5344CB8AC3E}">
        <p14:creationId xmlns:p14="http://schemas.microsoft.com/office/powerpoint/2010/main" val="153707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right)">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6F9043-33B9-4A2F-ACC3-8B7C6098CEDC}"/>
              </a:ext>
            </a:extLst>
          </p:cNvPr>
          <p:cNvSpPr>
            <a:spLocks noGrp="1"/>
          </p:cNvSpPr>
          <p:nvPr>
            <p:ph type="sldNum" sz="quarter" idx="12"/>
          </p:nvPr>
        </p:nvSpPr>
        <p:spPr/>
        <p:txBody>
          <a:bodyPr/>
          <a:lstStyle/>
          <a:p>
            <a:pPr algn="r"/>
            <a:fld id="{3D3C4EEC-F499-4A7F-B67B-5709763315B6}" type="slidenum">
              <a:rPr lang="en-US" sz="1400" smtClean="0"/>
              <a:pPr algn="r"/>
              <a:t>52</a:t>
            </a:fld>
            <a:endParaRPr lang="en-US" dirty="0"/>
          </a:p>
        </p:txBody>
      </p:sp>
      <p:sp>
        <p:nvSpPr>
          <p:cNvPr id="4" name="Picture Placeholder 3" descr="picture placeholder">
            <a:extLst>
              <a:ext uri="{FF2B5EF4-FFF2-40B4-BE49-F238E27FC236}">
                <a16:creationId xmlns:a16="http://schemas.microsoft.com/office/drawing/2014/main" id="{68B35A93-7323-443D-BD38-A1ADD66F40A6}"/>
              </a:ext>
              <a:ext uri="{C183D7F6-B498-43B3-948B-1728B52AA6E4}">
                <adec:decorative xmlns:adec="http://schemas.microsoft.com/office/drawing/2017/decorative" val="1"/>
              </a:ext>
            </a:extLst>
          </p:cNvPr>
          <p:cNvSpPr>
            <a:spLocks noGrp="1"/>
          </p:cNvSpPr>
          <p:nvPr>
            <p:ph type="pic" sz="quarter" idx="4294967295"/>
          </p:nvPr>
        </p:nvSpPr>
        <p:spPr>
          <a:xfrm>
            <a:off x="851121" y="1433195"/>
            <a:ext cx="4057587" cy="3994182"/>
          </a:xfrm>
        </p:spPr>
        <p:txBody>
          <a:bodyPr>
            <a:noAutofit/>
          </a:bodyPr>
          <a:lstStyle/>
          <a:p>
            <a:pPr>
              <a:buClr>
                <a:srgbClr val="FF0000"/>
              </a:buClr>
              <a:buFont typeface="Wingdings" panose="05000000000000000000" pitchFamily="2" charset="2"/>
              <a:buChar char="Ø"/>
            </a:pPr>
            <a:r>
              <a:rPr lang="en-US" sz="2000" b="1" dirty="0"/>
              <a:t>LINE JUDGE FOOTWEAR </a:t>
            </a:r>
          </a:p>
          <a:p>
            <a:pPr lvl="1">
              <a:buClr>
                <a:srgbClr val="FF0000"/>
              </a:buClr>
              <a:buFont typeface="Wingdings" panose="05000000000000000000" pitchFamily="2" charset="2"/>
              <a:buChar char="Ø"/>
            </a:pPr>
            <a:r>
              <a:rPr lang="en-US" sz="2000" dirty="0"/>
              <a:t>Must wear appropriate footwear in the region.</a:t>
            </a:r>
          </a:p>
          <a:p>
            <a:pPr lvl="1">
              <a:buClr>
                <a:srgbClr val="FF0000"/>
              </a:buClr>
              <a:buFont typeface="Wingdings" panose="05000000000000000000" pitchFamily="2" charset="2"/>
              <a:buChar char="Ø"/>
            </a:pPr>
            <a:endParaRPr lang="en-US" sz="2000" dirty="0"/>
          </a:p>
          <a:p>
            <a:pPr lvl="1">
              <a:buClr>
                <a:srgbClr val="FF0000"/>
              </a:buClr>
              <a:buFont typeface="Wingdings" panose="05000000000000000000" pitchFamily="2" charset="2"/>
              <a:buChar char="Ø"/>
            </a:pPr>
            <a:r>
              <a:rPr lang="en-US" sz="2000" dirty="0"/>
              <a:t>NO Flip-flops, fuzzy slippers, and or any other type of sandal, “unless” there is a strap on the back, or it is fully enclosed around the foot</a:t>
            </a:r>
          </a:p>
          <a:p>
            <a:pPr marL="457200" lvl="1" indent="0">
              <a:buClr>
                <a:srgbClr val="FF0000"/>
              </a:buClr>
              <a:buNone/>
            </a:pPr>
            <a:endParaRPr lang="en-US" sz="2000" dirty="0"/>
          </a:p>
          <a:p>
            <a:pPr lvl="1">
              <a:buClr>
                <a:srgbClr val="FF0000"/>
              </a:buClr>
              <a:buFont typeface="Wingdings" panose="05000000000000000000" pitchFamily="2" charset="2"/>
              <a:buChar char="Ø"/>
            </a:pPr>
            <a:r>
              <a:rPr lang="en-US" sz="2000" dirty="0"/>
              <a:t>Barefoot or Wearing only Socks are not allowed!</a:t>
            </a:r>
          </a:p>
          <a:p>
            <a:pPr>
              <a:buClr>
                <a:srgbClr val="FF0000"/>
              </a:buClr>
              <a:buFont typeface="Wingdings" panose="05000000000000000000" pitchFamily="2" charset="2"/>
              <a:buChar char="Ø"/>
            </a:pPr>
            <a:endParaRPr lang="en-US" sz="2000" dirty="0"/>
          </a:p>
        </p:txBody>
      </p:sp>
      <p:sp>
        <p:nvSpPr>
          <p:cNvPr id="5" name="Picture Placeholder 4" descr="picture placeholder">
            <a:extLst>
              <a:ext uri="{FF2B5EF4-FFF2-40B4-BE49-F238E27FC236}">
                <a16:creationId xmlns:a16="http://schemas.microsoft.com/office/drawing/2014/main" id="{4DE02F5E-72D2-4EC1-A1E6-39C6BF2B84DF}"/>
              </a:ext>
              <a:ext uri="{C183D7F6-B498-43B3-948B-1728B52AA6E4}">
                <adec:decorative xmlns:adec="http://schemas.microsoft.com/office/drawing/2017/decorative" val="1"/>
              </a:ext>
            </a:extLst>
          </p:cNvPr>
          <p:cNvSpPr>
            <a:spLocks noGrp="1"/>
          </p:cNvSpPr>
          <p:nvPr>
            <p:ph type="pic" sz="quarter" idx="4294967295"/>
          </p:nvPr>
        </p:nvSpPr>
        <p:spPr>
          <a:xfrm>
            <a:off x="5010602" y="1433195"/>
            <a:ext cx="3684450" cy="5013325"/>
          </a:xfrm>
        </p:spPr>
        <p:txBody>
          <a:bodyPr>
            <a:normAutofit/>
          </a:bodyPr>
          <a:lstStyle/>
          <a:p>
            <a:pPr>
              <a:buClr>
                <a:srgbClr val="FF0000"/>
              </a:buClr>
              <a:buFont typeface="Wingdings" panose="05000000000000000000" pitchFamily="2" charset="2"/>
              <a:buChar char="Ø"/>
            </a:pPr>
            <a:r>
              <a:rPr lang="en-US" sz="2000" b="1" dirty="0"/>
              <a:t>EARBUDS</a:t>
            </a:r>
            <a:endParaRPr lang="en-US" sz="2000" dirty="0"/>
          </a:p>
          <a:p>
            <a:pPr lvl="1">
              <a:buClr>
                <a:srgbClr val="FF0000"/>
              </a:buClr>
              <a:buFont typeface="Wingdings" panose="05000000000000000000" pitchFamily="2" charset="2"/>
              <a:buChar char="Ø"/>
            </a:pPr>
            <a:r>
              <a:rPr lang="en-US" sz="2000" dirty="0"/>
              <a:t>Not allowed during warmups</a:t>
            </a:r>
          </a:p>
          <a:p>
            <a:pPr lvl="1">
              <a:buClr>
                <a:srgbClr val="FF0000"/>
              </a:buClr>
              <a:buFont typeface="Wingdings" panose="05000000000000000000" pitchFamily="2" charset="2"/>
              <a:buChar char="Ø"/>
            </a:pPr>
            <a:endParaRPr lang="en-US" sz="2000" dirty="0"/>
          </a:p>
          <a:p>
            <a:pPr lvl="1">
              <a:buClr>
                <a:srgbClr val="FF0000"/>
              </a:buClr>
              <a:buFont typeface="Wingdings" panose="05000000000000000000" pitchFamily="2" charset="2"/>
              <a:buChar char="Ø"/>
            </a:pPr>
            <a:r>
              <a:rPr lang="en-US" sz="2000" dirty="0"/>
              <a:t>No member of the referee team are allowed to wear them while working a match, this includes the coach</a:t>
            </a:r>
          </a:p>
          <a:p>
            <a:pPr>
              <a:buClr>
                <a:srgbClr val="FF0000"/>
              </a:buClr>
              <a:buFont typeface="Wingdings" panose="05000000000000000000" pitchFamily="2" charset="2"/>
              <a:buChar char="Ø"/>
            </a:pPr>
            <a:endParaRPr lang="en-US" sz="2000" dirty="0"/>
          </a:p>
        </p:txBody>
      </p:sp>
      <p:sp>
        <p:nvSpPr>
          <p:cNvPr id="8" name="Picture Placeholder 7" descr="picture placeholder">
            <a:extLst>
              <a:ext uri="{FF2B5EF4-FFF2-40B4-BE49-F238E27FC236}">
                <a16:creationId xmlns:a16="http://schemas.microsoft.com/office/drawing/2014/main" id="{4381C8F4-5775-457E-8622-B9F7BDB02428}"/>
              </a:ext>
              <a:ext uri="{C183D7F6-B498-43B3-948B-1728B52AA6E4}">
                <adec:decorative xmlns:adec="http://schemas.microsoft.com/office/drawing/2017/decorative" val="1"/>
              </a:ext>
            </a:extLst>
          </p:cNvPr>
          <p:cNvSpPr>
            <a:spLocks noGrp="1"/>
          </p:cNvSpPr>
          <p:nvPr>
            <p:ph type="pic" sz="quarter" idx="4294967295"/>
          </p:nvPr>
        </p:nvSpPr>
        <p:spPr>
          <a:xfrm>
            <a:off x="8491852" y="1433195"/>
            <a:ext cx="2882268" cy="4411662"/>
          </a:xfrm>
        </p:spPr>
        <p:txBody>
          <a:bodyPr>
            <a:normAutofit/>
          </a:bodyPr>
          <a:lstStyle/>
          <a:p>
            <a:pPr>
              <a:buClr>
                <a:srgbClr val="FF0000"/>
              </a:buClr>
              <a:buFont typeface="Wingdings" panose="05000000000000000000" pitchFamily="2" charset="2"/>
              <a:buChar char="Ø"/>
            </a:pPr>
            <a:r>
              <a:rPr lang="en-US" sz="2000" b="1" dirty="0"/>
              <a:t>MUSIC DEVICES</a:t>
            </a:r>
          </a:p>
          <a:p>
            <a:pPr lvl="1">
              <a:buClr>
                <a:srgbClr val="FF0000"/>
              </a:buClr>
              <a:buFont typeface="Wingdings" panose="05000000000000000000" pitchFamily="2" charset="2"/>
              <a:buChar char="Ø"/>
            </a:pPr>
            <a:r>
              <a:rPr lang="en-US" sz="2000" dirty="0"/>
              <a:t>No speakers or other music devices courtside during warm-ups or at any other time.</a:t>
            </a:r>
          </a:p>
          <a:p>
            <a:pPr>
              <a:buClr>
                <a:srgbClr val="FF0000"/>
              </a:buClr>
              <a:buFont typeface="Wingdings" panose="05000000000000000000" pitchFamily="2" charset="2"/>
              <a:buChar char="Ø"/>
            </a:pPr>
            <a:endParaRPr lang="en-US" sz="2000" dirty="0"/>
          </a:p>
        </p:txBody>
      </p:sp>
      <p:sp>
        <p:nvSpPr>
          <p:cNvPr id="40" name="Title 39">
            <a:extLst>
              <a:ext uri="{FF2B5EF4-FFF2-40B4-BE49-F238E27FC236}">
                <a16:creationId xmlns:a16="http://schemas.microsoft.com/office/drawing/2014/main" id="{41C335CC-237C-4B50-AE9A-A644F0B7C83A}"/>
              </a:ext>
            </a:extLst>
          </p:cNvPr>
          <p:cNvSpPr>
            <a:spLocks noGrp="1"/>
          </p:cNvSpPr>
          <p:nvPr>
            <p:ph type="title" idx="4294967295"/>
          </p:nvPr>
        </p:nvSpPr>
        <p:spPr>
          <a:xfrm>
            <a:off x="2721166" y="556734"/>
            <a:ext cx="6749667" cy="736600"/>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LSR POINT OF EMPHASIS</a:t>
            </a:r>
          </a:p>
        </p:txBody>
      </p:sp>
    </p:spTree>
    <p:extLst>
      <p:ext uri="{BB962C8B-B14F-4D97-AF65-F5344CB8AC3E}">
        <p14:creationId xmlns:p14="http://schemas.microsoft.com/office/powerpoint/2010/main" val="406961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1000"/>
                                        <p:tgtEl>
                                          <p:spTgt spid="4">
                                            <p:txEl>
                                              <p:pRg st="3" end="3"/>
                                            </p:txEl>
                                          </p:spTgt>
                                        </p:tgtEl>
                                      </p:cBhvr>
                                    </p:animEffect>
                                    <p:anim calcmode="lin" valueType="num">
                                      <p:cBhvr>
                                        <p:cTn id="1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C1A50-4EA2-723D-3D5B-996F99628337}"/>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3955AA9-D831-DCCF-F651-C704A90FA87C}"/>
              </a:ext>
            </a:extLst>
          </p:cNvPr>
          <p:cNvSpPr>
            <a:spLocks noGrp="1"/>
          </p:cNvSpPr>
          <p:nvPr>
            <p:ph type="sldNum" sz="quarter" idx="12"/>
          </p:nvPr>
        </p:nvSpPr>
        <p:spPr/>
        <p:txBody>
          <a:bodyPr/>
          <a:lstStyle/>
          <a:p>
            <a:fld id="{B6F15528-21DE-4FAA-801E-634DDDAF4B2B}" type="slidenum">
              <a:rPr lang="en-US" sz="1400" smtClean="0"/>
              <a:pPr/>
              <a:t>53</a:t>
            </a:fld>
            <a:endParaRPr lang="en-US" sz="1400" dirty="0"/>
          </a:p>
        </p:txBody>
      </p:sp>
      <p:sp>
        <p:nvSpPr>
          <p:cNvPr id="5" name="TextBox 4">
            <a:extLst>
              <a:ext uri="{FF2B5EF4-FFF2-40B4-BE49-F238E27FC236}">
                <a16:creationId xmlns:a16="http://schemas.microsoft.com/office/drawing/2014/main" id="{499A0A51-948A-C011-DDDB-D4BB18A4ADB1}"/>
              </a:ext>
            </a:extLst>
          </p:cNvPr>
          <p:cNvSpPr txBox="1"/>
          <p:nvPr/>
        </p:nvSpPr>
        <p:spPr>
          <a:xfrm>
            <a:off x="3581615" y="563206"/>
            <a:ext cx="4152900" cy="584775"/>
          </a:xfrm>
          <a:prstGeom prst="rect">
            <a:avLst/>
          </a:prstGeom>
          <a:noFill/>
        </p:spPr>
        <p:txBody>
          <a:bodyPr wrap="square" rtlCol="0">
            <a:spAutoFit/>
          </a:bodyPr>
          <a:lstStyle/>
          <a:p>
            <a:pPr algn="ctr"/>
            <a:r>
              <a:rPr lang="en-US" sz="3200" b="1" i="1" dirty="0">
                <a:solidFill>
                  <a:srgbClr val="000099"/>
                </a:solidFill>
                <a:latin typeface="Tahoma" panose="020B0604030504040204" pitchFamily="34" charset="0"/>
                <a:ea typeface="Tahoma" panose="020B0604030504040204" pitchFamily="34" charset="0"/>
                <a:cs typeface="Tahoma" panose="020B0604030504040204" pitchFamily="34" charset="0"/>
              </a:rPr>
              <a:t>SANCTIONS</a:t>
            </a:r>
          </a:p>
        </p:txBody>
      </p:sp>
      <p:pic>
        <p:nvPicPr>
          <p:cNvPr id="3" name="Picture 2">
            <a:extLst>
              <a:ext uri="{FF2B5EF4-FFF2-40B4-BE49-F238E27FC236}">
                <a16:creationId xmlns:a16="http://schemas.microsoft.com/office/drawing/2014/main" id="{55DE563C-5D04-CA44-4D7E-FDA8B8CD99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12742" y="1401147"/>
            <a:ext cx="2663922" cy="2359473"/>
          </a:xfrm>
          <a:prstGeom prst="rect">
            <a:avLst/>
          </a:prstGeom>
        </p:spPr>
      </p:pic>
      <p:sp>
        <p:nvSpPr>
          <p:cNvPr id="6" name="TextBox 5">
            <a:extLst>
              <a:ext uri="{FF2B5EF4-FFF2-40B4-BE49-F238E27FC236}">
                <a16:creationId xmlns:a16="http://schemas.microsoft.com/office/drawing/2014/main" id="{F455D234-1904-B841-B485-F632369DE9CD}"/>
              </a:ext>
            </a:extLst>
          </p:cNvPr>
          <p:cNvSpPr txBox="1"/>
          <p:nvPr/>
        </p:nvSpPr>
        <p:spPr>
          <a:xfrm>
            <a:off x="1708967" y="1401147"/>
            <a:ext cx="8575254" cy="4893647"/>
          </a:xfrm>
          <a:prstGeom prst="rect">
            <a:avLst/>
          </a:prstGeom>
          <a:noFill/>
        </p:spPr>
        <p:txBody>
          <a:bodyPr wrap="square">
            <a:spAutoFit/>
          </a:bodyPr>
          <a:lstStyle/>
          <a:p>
            <a:pPr marL="342900" indent="-342900">
              <a:buClr>
                <a:srgbClr val="FF0000"/>
              </a:buClr>
              <a:buFont typeface="Wingdings" panose="05000000000000000000" pitchFamily="2" charset="2"/>
              <a:buChar char="Ø"/>
            </a:pPr>
            <a:r>
              <a:rPr lang="en-US" sz="2400" b="1" dirty="0"/>
              <a:t>Types of Sanctions:</a:t>
            </a:r>
          </a:p>
          <a:p>
            <a:pPr marL="800100" lvl="1" indent="-342900">
              <a:buClr>
                <a:srgbClr val="FF0000"/>
              </a:buClr>
              <a:buFont typeface="Wingdings" panose="05000000000000000000" pitchFamily="2" charset="2"/>
              <a:buChar char="Ø"/>
            </a:pPr>
            <a:r>
              <a:rPr lang="en-US" sz="2400" dirty="0"/>
              <a:t>Improper Request</a:t>
            </a:r>
          </a:p>
          <a:p>
            <a:pPr marL="800100" lvl="1" indent="-342900">
              <a:buClr>
                <a:srgbClr val="FF0000"/>
              </a:buClr>
              <a:buFont typeface="Wingdings" panose="05000000000000000000" pitchFamily="2" charset="2"/>
              <a:buChar char="Ø"/>
            </a:pPr>
            <a:r>
              <a:rPr lang="en-US" sz="2400" dirty="0"/>
              <a:t>Team Delay Warnings</a:t>
            </a:r>
          </a:p>
          <a:p>
            <a:pPr marL="800100" lvl="1" indent="-342900">
              <a:buClr>
                <a:srgbClr val="FF0000"/>
              </a:buClr>
              <a:buFont typeface="Wingdings" panose="05000000000000000000" pitchFamily="2" charset="2"/>
              <a:buChar char="Ø"/>
            </a:pPr>
            <a:r>
              <a:rPr lang="en-US" sz="2400" dirty="0"/>
              <a:t>Team Delay Penalty</a:t>
            </a:r>
          </a:p>
          <a:p>
            <a:pPr marL="800100" lvl="1" indent="-342900">
              <a:buClr>
                <a:srgbClr val="FF0000"/>
              </a:buClr>
              <a:buFont typeface="Wingdings" panose="05000000000000000000" pitchFamily="2" charset="2"/>
              <a:buChar char="Ø"/>
            </a:pPr>
            <a:r>
              <a:rPr lang="en-US" sz="2400" dirty="0"/>
              <a:t>Individual or Team Member Warnings</a:t>
            </a:r>
          </a:p>
          <a:p>
            <a:pPr marL="800100" lvl="1" indent="-342900">
              <a:buClr>
                <a:srgbClr val="FF0000"/>
              </a:buClr>
              <a:buFont typeface="Wingdings" panose="05000000000000000000" pitchFamily="2" charset="2"/>
              <a:buChar char="Ø"/>
            </a:pPr>
            <a:r>
              <a:rPr lang="en-US" sz="2400" dirty="0"/>
              <a:t>Individual or Team Member Penalty</a:t>
            </a:r>
          </a:p>
          <a:p>
            <a:pPr marL="800100" lvl="1" indent="-342900">
              <a:buClr>
                <a:srgbClr val="FF0000"/>
              </a:buClr>
              <a:buFont typeface="Wingdings" panose="05000000000000000000" pitchFamily="2" charset="2"/>
              <a:buChar char="Ø"/>
            </a:pPr>
            <a:r>
              <a:rPr lang="en-US" sz="2400" dirty="0"/>
              <a:t>Expulsion</a:t>
            </a:r>
          </a:p>
          <a:p>
            <a:pPr marL="800100" lvl="1" indent="-342900">
              <a:buClr>
                <a:srgbClr val="FF0000"/>
              </a:buClr>
              <a:buFont typeface="Wingdings" panose="05000000000000000000" pitchFamily="2" charset="2"/>
              <a:buChar char="Ø"/>
            </a:pPr>
            <a:r>
              <a:rPr lang="en-US" sz="2400" dirty="0"/>
              <a:t>Disqualification</a:t>
            </a:r>
          </a:p>
          <a:p>
            <a:pPr marL="342900" indent="-342900">
              <a:buClr>
                <a:srgbClr val="FF0000"/>
              </a:buClr>
              <a:buFont typeface="Wingdings" panose="05000000000000000000" pitchFamily="2" charset="2"/>
              <a:buChar char="Ø"/>
            </a:pPr>
            <a:endParaRPr lang="en-US" sz="2400" dirty="0"/>
          </a:p>
          <a:p>
            <a:pPr marL="342900" indent="-342900">
              <a:buClr>
                <a:srgbClr val="FF0000"/>
              </a:buClr>
              <a:buFont typeface="Wingdings" panose="05000000000000000000" pitchFamily="2" charset="2"/>
              <a:buChar char="Ø"/>
            </a:pPr>
            <a:r>
              <a:rPr lang="en-US" sz="2400" dirty="0"/>
              <a:t>Verbal warnings can be given first to prevent teams from getting warnings/penalties sanction (but not required).</a:t>
            </a:r>
          </a:p>
          <a:p>
            <a:pPr marL="342900" indent="-342900">
              <a:buClr>
                <a:srgbClr val="FF0000"/>
              </a:buClr>
              <a:buFont typeface="Wingdings" panose="05000000000000000000" pitchFamily="2" charset="2"/>
              <a:buChar char="Ø"/>
            </a:pPr>
            <a:endParaRPr lang="en-US" sz="2400" dirty="0"/>
          </a:p>
          <a:p>
            <a:pPr marL="342900" indent="-342900">
              <a:buClr>
                <a:srgbClr val="FF0000"/>
              </a:buClr>
              <a:buFont typeface="Wingdings" panose="05000000000000000000" pitchFamily="2" charset="2"/>
              <a:buChar char="Ø"/>
            </a:pPr>
            <a:r>
              <a:rPr lang="en-US" sz="2400" dirty="0"/>
              <a:t>All sanctions carry over throughout the match.</a:t>
            </a:r>
          </a:p>
        </p:txBody>
      </p:sp>
    </p:spTree>
    <p:extLst>
      <p:ext uri="{BB962C8B-B14F-4D97-AF65-F5344CB8AC3E}">
        <p14:creationId xmlns:p14="http://schemas.microsoft.com/office/powerpoint/2010/main" val="30059709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a:extLst>
              <a:ext uri="{FF2B5EF4-FFF2-40B4-BE49-F238E27FC236}">
                <a16:creationId xmlns:a16="http://schemas.microsoft.com/office/drawing/2014/main" id="{2C1A55DC-F598-41F9-953E-6B661699F22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27433" y="1997357"/>
            <a:ext cx="2525095" cy="2386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ectangle 2">
            <a:extLst>
              <a:ext uri="{FF2B5EF4-FFF2-40B4-BE49-F238E27FC236}">
                <a16:creationId xmlns:a16="http://schemas.microsoft.com/office/drawing/2014/main" id="{1833A18C-ECC4-44F8-AA73-DB71EEA92FAD}"/>
              </a:ext>
            </a:extLst>
          </p:cNvPr>
          <p:cNvSpPr txBox="1">
            <a:spLocks noChangeArrowheads="1"/>
          </p:cNvSpPr>
          <p:nvPr/>
        </p:nvSpPr>
        <p:spPr>
          <a:xfrm>
            <a:off x="2891640" y="788717"/>
            <a:ext cx="6737021" cy="52478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sz="3200" b="1" i="1" dirty="0">
                <a:solidFill>
                  <a:srgbClr val="000099"/>
                </a:solidFill>
                <a:latin typeface="Tahoma" panose="020B0604030504040204" pitchFamily="34" charset="0"/>
                <a:ea typeface="Tahoma" panose="020B0604030504040204" pitchFamily="34" charset="0"/>
                <a:cs typeface="Tahoma" panose="020B0604030504040204" pitchFamily="34" charset="0"/>
              </a:rPr>
              <a:t>Notations in the Sanctions Box</a:t>
            </a:r>
          </a:p>
        </p:txBody>
      </p:sp>
      <p:sp>
        <p:nvSpPr>
          <p:cNvPr id="30" name="Rectangle 3">
            <a:extLst>
              <a:ext uri="{FF2B5EF4-FFF2-40B4-BE49-F238E27FC236}">
                <a16:creationId xmlns:a16="http://schemas.microsoft.com/office/drawing/2014/main" id="{D53C9DAB-5319-4C33-8E87-ED71492875A9}"/>
              </a:ext>
            </a:extLst>
          </p:cNvPr>
          <p:cNvSpPr txBox="1">
            <a:spLocks noChangeArrowheads="1"/>
          </p:cNvSpPr>
          <p:nvPr/>
        </p:nvSpPr>
        <p:spPr>
          <a:xfrm>
            <a:off x="2654698" y="1543713"/>
            <a:ext cx="3266996" cy="2758643"/>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fontAlgn="auto">
              <a:spcBef>
                <a:spcPct val="45000"/>
              </a:spcBef>
            </a:pPr>
            <a:r>
              <a:rPr lang="en-US" sz="1800" dirty="0">
                <a:solidFill>
                  <a:schemeClr val="tx1"/>
                </a:solidFill>
              </a:rPr>
              <a:t>IMPROPER REQUESTS</a:t>
            </a:r>
          </a:p>
          <a:p>
            <a:pPr fontAlgn="auto">
              <a:spcBef>
                <a:spcPct val="45000"/>
              </a:spcBef>
            </a:pPr>
            <a:r>
              <a:rPr lang="en-US" sz="1800" dirty="0">
                <a:solidFill>
                  <a:schemeClr val="tx1"/>
                </a:solidFill>
              </a:rPr>
              <a:t>TEAM DELAY WARNINGS</a:t>
            </a:r>
          </a:p>
          <a:p>
            <a:pPr fontAlgn="auto">
              <a:spcBef>
                <a:spcPct val="45000"/>
              </a:spcBef>
            </a:pPr>
            <a:r>
              <a:rPr lang="en-US" sz="1800" dirty="0">
                <a:solidFill>
                  <a:schemeClr val="tx1"/>
                </a:solidFill>
              </a:rPr>
              <a:t>TEAM DELAY PENALTIES</a:t>
            </a:r>
          </a:p>
          <a:p>
            <a:pPr fontAlgn="auto">
              <a:spcBef>
                <a:spcPct val="45000"/>
              </a:spcBef>
            </a:pPr>
            <a:r>
              <a:rPr lang="en-US" sz="1800" dirty="0">
                <a:solidFill>
                  <a:schemeClr val="tx1"/>
                </a:solidFill>
              </a:rPr>
              <a:t>INDIVIDUAL PLAYER OR </a:t>
            </a:r>
            <a:br>
              <a:rPr lang="en-US" sz="1800" dirty="0">
                <a:solidFill>
                  <a:schemeClr val="tx1"/>
                </a:solidFill>
              </a:rPr>
            </a:br>
            <a:r>
              <a:rPr lang="en-US" sz="1800" dirty="0">
                <a:solidFill>
                  <a:schemeClr val="tx1"/>
                </a:solidFill>
              </a:rPr>
              <a:t>TEAM STAFF WARNINGS</a:t>
            </a:r>
          </a:p>
          <a:p>
            <a:pPr fontAlgn="auto">
              <a:spcBef>
                <a:spcPct val="45000"/>
              </a:spcBef>
            </a:pPr>
            <a:r>
              <a:rPr lang="en-US" sz="1800" dirty="0">
                <a:solidFill>
                  <a:schemeClr val="tx1"/>
                </a:solidFill>
              </a:rPr>
              <a:t>INDIVIDUAL PLAYER OR </a:t>
            </a:r>
            <a:br>
              <a:rPr lang="en-US" sz="1800" dirty="0">
                <a:solidFill>
                  <a:schemeClr val="tx1"/>
                </a:solidFill>
              </a:rPr>
            </a:br>
            <a:r>
              <a:rPr lang="en-US" sz="1800" dirty="0">
                <a:solidFill>
                  <a:schemeClr val="tx1"/>
                </a:solidFill>
              </a:rPr>
              <a:t>TEAM STAFF PENALTIES</a:t>
            </a:r>
          </a:p>
          <a:p>
            <a:pPr fontAlgn="auto">
              <a:spcBef>
                <a:spcPct val="45000"/>
              </a:spcBef>
            </a:pPr>
            <a:r>
              <a:rPr lang="en-US" sz="1800" dirty="0">
                <a:solidFill>
                  <a:schemeClr val="tx1"/>
                </a:solidFill>
              </a:rPr>
              <a:t>EXPULSION</a:t>
            </a:r>
          </a:p>
          <a:p>
            <a:pPr fontAlgn="auto">
              <a:spcBef>
                <a:spcPct val="45000"/>
              </a:spcBef>
            </a:pPr>
            <a:r>
              <a:rPr lang="en-US" sz="1800" dirty="0">
                <a:solidFill>
                  <a:schemeClr val="tx1"/>
                </a:solidFill>
              </a:rPr>
              <a:t>DISQUALIFICATION</a:t>
            </a:r>
          </a:p>
        </p:txBody>
      </p:sp>
      <p:sp>
        <p:nvSpPr>
          <p:cNvPr id="31" name="Line 10">
            <a:extLst>
              <a:ext uri="{FF2B5EF4-FFF2-40B4-BE49-F238E27FC236}">
                <a16:creationId xmlns:a16="http://schemas.microsoft.com/office/drawing/2014/main" id="{413698A9-53F7-4F95-90ED-F052703ED9F0}"/>
              </a:ext>
            </a:extLst>
          </p:cNvPr>
          <p:cNvSpPr>
            <a:spLocks noChangeShapeType="1"/>
          </p:cNvSpPr>
          <p:nvPr/>
        </p:nvSpPr>
        <p:spPr bwMode="auto">
          <a:xfrm>
            <a:off x="5431316" y="1728246"/>
            <a:ext cx="2238213" cy="477118"/>
          </a:xfrm>
          <a:prstGeom prst="line">
            <a:avLst/>
          </a:prstGeom>
          <a:noFill/>
          <a:ln w="38100" cap="rnd">
            <a:solidFill>
              <a:srgbClr val="FF0000"/>
            </a:solidFill>
            <a:prstDash val="sysDot"/>
            <a:round/>
            <a:headEnd/>
            <a:tailEnd type="triangle" w="med" len="med"/>
          </a:ln>
        </p:spPr>
        <p:txBody>
          <a:bodyPr/>
          <a:lstStyle/>
          <a:p>
            <a:endParaRPr lang="en-US" sz="1350" dirty="0">
              <a:highlight>
                <a:srgbClr val="FFFF00"/>
              </a:highlight>
            </a:endParaRPr>
          </a:p>
        </p:txBody>
      </p:sp>
      <p:sp>
        <p:nvSpPr>
          <p:cNvPr id="32" name="Line 11">
            <a:extLst>
              <a:ext uri="{FF2B5EF4-FFF2-40B4-BE49-F238E27FC236}">
                <a16:creationId xmlns:a16="http://schemas.microsoft.com/office/drawing/2014/main" id="{A2E6E2D4-C6B2-490F-A1F7-29BD0036427A}"/>
              </a:ext>
            </a:extLst>
          </p:cNvPr>
          <p:cNvSpPr>
            <a:spLocks noChangeShapeType="1"/>
          </p:cNvSpPr>
          <p:nvPr/>
        </p:nvSpPr>
        <p:spPr bwMode="auto">
          <a:xfrm>
            <a:off x="5682236" y="2173561"/>
            <a:ext cx="688083" cy="608844"/>
          </a:xfrm>
          <a:prstGeom prst="line">
            <a:avLst/>
          </a:prstGeom>
          <a:noFill/>
          <a:ln w="38100" cap="rnd">
            <a:solidFill>
              <a:srgbClr val="FF0000"/>
            </a:solidFill>
            <a:prstDash val="sysDot"/>
            <a:round/>
            <a:headEnd/>
            <a:tailEnd type="triangle" w="med" len="med"/>
          </a:ln>
        </p:spPr>
        <p:txBody>
          <a:bodyPr/>
          <a:lstStyle/>
          <a:p>
            <a:endParaRPr lang="en-US" sz="1350" dirty="0"/>
          </a:p>
        </p:txBody>
      </p:sp>
      <p:sp>
        <p:nvSpPr>
          <p:cNvPr id="33" name="Line 12">
            <a:extLst>
              <a:ext uri="{FF2B5EF4-FFF2-40B4-BE49-F238E27FC236}">
                <a16:creationId xmlns:a16="http://schemas.microsoft.com/office/drawing/2014/main" id="{E57A601F-27F9-40AC-BB68-3F259DDE3083}"/>
              </a:ext>
            </a:extLst>
          </p:cNvPr>
          <p:cNvSpPr>
            <a:spLocks noChangeShapeType="1"/>
          </p:cNvSpPr>
          <p:nvPr/>
        </p:nvSpPr>
        <p:spPr bwMode="auto">
          <a:xfrm>
            <a:off x="5682236" y="2543267"/>
            <a:ext cx="962404" cy="533219"/>
          </a:xfrm>
          <a:prstGeom prst="line">
            <a:avLst/>
          </a:prstGeom>
          <a:noFill/>
          <a:ln w="38100" cap="rnd">
            <a:solidFill>
              <a:srgbClr val="FF0000"/>
            </a:solidFill>
            <a:prstDash val="sysDot"/>
            <a:round/>
            <a:headEnd/>
            <a:tailEnd type="triangle" w="med" len="med"/>
          </a:ln>
        </p:spPr>
        <p:txBody>
          <a:bodyPr/>
          <a:lstStyle/>
          <a:p>
            <a:endParaRPr lang="en-US" sz="1350" dirty="0"/>
          </a:p>
        </p:txBody>
      </p:sp>
      <p:sp>
        <p:nvSpPr>
          <p:cNvPr id="34" name="Line 14">
            <a:extLst>
              <a:ext uri="{FF2B5EF4-FFF2-40B4-BE49-F238E27FC236}">
                <a16:creationId xmlns:a16="http://schemas.microsoft.com/office/drawing/2014/main" id="{4332E35F-1054-4408-8926-B2AC4DAB229B}"/>
              </a:ext>
            </a:extLst>
          </p:cNvPr>
          <p:cNvSpPr>
            <a:spLocks noChangeShapeType="1"/>
          </p:cNvSpPr>
          <p:nvPr/>
        </p:nvSpPr>
        <p:spPr bwMode="auto">
          <a:xfrm>
            <a:off x="5682236" y="3090565"/>
            <a:ext cx="688085" cy="261791"/>
          </a:xfrm>
          <a:prstGeom prst="line">
            <a:avLst/>
          </a:prstGeom>
          <a:noFill/>
          <a:ln w="38100" cap="rnd">
            <a:solidFill>
              <a:srgbClr val="FF0000"/>
            </a:solidFill>
            <a:prstDash val="sysDot"/>
            <a:round/>
            <a:headEnd/>
            <a:tailEnd type="triangle" w="med" len="med"/>
          </a:ln>
        </p:spPr>
        <p:txBody>
          <a:bodyPr/>
          <a:lstStyle/>
          <a:p>
            <a:endParaRPr lang="en-US" sz="1350" dirty="0"/>
          </a:p>
        </p:txBody>
      </p:sp>
      <p:sp>
        <p:nvSpPr>
          <p:cNvPr id="35" name="Line 15">
            <a:extLst>
              <a:ext uri="{FF2B5EF4-FFF2-40B4-BE49-F238E27FC236}">
                <a16:creationId xmlns:a16="http://schemas.microsoft.com/office/drawing/2014/main" id="{A8AA7827-5D46-42EE-84EB-2E0CF35FD6E4}"/>
              </a:ext>
            </a:extLst>
          </p:cNvPr>
          <p:cNvSpPr>
            <a:spLocks noChangeShapeType="1"/>
          </p:cNvSpPr>
          <p:nvPr/>
        </p:nvSpPr>
        <p:spPr bwMode="auto">
          <a:xfrm flipV="1">
            <a:off x="4219460" y="3918969"/>
            <a:ext cx="2768080" cy="215514"/>
          </a:xfrm>
          <a:prstGeom prst="line">
            <a:avLst/>
          </a:prstGeom>
          <a:noFill/>
          <a:ln w="38100" cap="rnd">
            <a:solidFill>
              <a:srgbClr val="FF0000"/>
            </a:solidFill>
            <a:prstDash val="sysDot"/>
            <a:round/>
            <a:headEnd/>
            <a:tailEnd type="triangle" w="med" len="med"/>
          </a:ln>
        </p:spPr>
        <p:txBody>
          <a:bodyPr/>
          <a:lstStyle/>
          <a:p>
            <a:endParaRPr lang="en-US" sz="1350" dirty="0"/>
          </a:p>
        </p:txBody>
      </p:sp>
      <p:sp>
        <p:nvSpPr>
          <p:cNvPr id="36" name="Line 20">
            <a:extLst>
              <a:ext uri="{FF2B5EF4-FFF2-40B4-BE49-F238E27FC236}">
                <a16:creationId xmlns:a16="http://schemas.microsoft.com/office/drawing/2014/main" id="{4D1144D3-F337-4688-A8EA-3D0A55F96189}"/>
              </a:ext>
            </a:extLst>
          </p:cNvPr>
          <p:cNvSpPr>
            <a:spLocks noChangeShapeType="1"/>
          </p:cNvSpPr>
          <p:nvPr/>
        </p:nvSpPr>
        <p:spPr bwMode="auto">
          <a:xfrm flipV="1">
            <a:off x="4998720" y="4215575"/>
            <a:ext cx="2228850" cy="296447"/>
          </a:xfrm>
          <a:prstGeom prst="line">
            <a:avLst/>
          </a:prstGeom>
          <a:noFill/>
          <a:ln w="38100" cap="rnd">
            <a:solidFill>
              <a:srgbClr val="FF0000"/>
            </a:solidFill>
            <a:prstDash val="sysDot"/>
            <a:round/>
            <a:headEnd/>
            <a:tailEnd type="triangle" w="med" len="med"/>
          </a:ln>
        </p:spPr>
        <p:txBody>
          <a:bodyPr/>
          <a:lstStyle/>
          <a:p>
            <a:endParaRPr lang="en-US" sz="1350" dirty="0"/>
          </a:p>
        </p:txBody>
      </p:sp>
      <p:sp>
        <p:nvSpPr>
          <p:cNvPr id="37" name="Text Box 6">
            <a:extLst>
              <a:ext uri="{FF2B5EF4-FFF2-40B4-BE49-F238E27FC236}">
                <a16:creationId xmlns:a16="http://schemas.microsoft.com/office/drawing/2014/main" id="{7CB53093-6146-4A08-9A29-5D91EDFDD134}"/>
              </a:ext>
            </a:extLst>
          </p:cNvPr>
          <p:cNvSpPr txBox="1">
            <a:spLocks noChangeArrowheads="1"/>
          </p:cNvSpPr>
          <p:nvPr/>
        </p:nvSpPr>
        <p:spPr bwMode="auto">
          <a:xfrm>
            <a:off x="7589822" y="2145816"/>
            <a:ext cx="372987" cy="300082"/>
          </a:xfrm>
          <a:prstGeom prst="rect">
            <a:avLst/>
          </a:prstGeom>
          <a:noFill/>
          <a:ln w="9525">
            <a:noFill/>
            <a:miter lim="800000"/>
            <a:headEnd/>
            <a:tailEnd/>
          </a:ln>
        </p:spPr>
        <p:txBody>
          <a:bodyPr wrap="square">
            <a:spAutoFit/>
          </a:bodyPr>
          <a:lstStyle/>
          <a:p>
            <a:pPr>
              <a:spcBef>
                <a:spcPct val="30000"/>
              </a:spcBef>
            </a:pPr>
            <a:r>
              <a:rPr lang="en-US" sz="1350" b="1" dirty="0">
                <a:solidFill>
                  <a:schemeClr val="bg1"/>
                </a:solidFill>
              </a:rPr>
              <a:t>  </a:t>
            </a:r>
            <a:r>
              <a:rPr lang="en-US" sz="1350" b="1" dirty="0"/>
              <a:t>X</a:t>
            </a:r>
            <a:endParaRPr lang="en-US" sz="1350" b="1" dirty="0">
              <a:latin typeface="Comic Sans MS" pitchFamily="66" charset="0"/>
            </a:endParaRPr>
          </a:p>
        </p:txBody>
      </p:sp>
      <p:grpSp>
        <p:nvGrpSpPr>
          <p:cNvPr id="39" name="Group 38">
            <a:extLst>
              <a:ext uri="{FF2B5EF4-FFF2-40B4-BE49-F238E27FC236}">
                <a16:creationId xmlns:a16="http://schemas.microsoft.com/office/drawing/2014/main" id="{F12CABA1-D897-4BCE-9B0A-5D886C1437E1}"/>
              </a:ext>
            </a:extLst>
          </p:cNvPr>
          <p:cNvGrpSpPr/>
          <p:nvPr/>
        </p:nvGrpSpPr>
        <p:grpSpPr>
          <a:xfrm>
            <a:off x="7193280" y="4066255"/>
            <a:ext cx="1424178" cy="311733"/>
            <a:chOff x="6035040" y="4568428"/>
            <a:chExt cx="1898904" cy="415644"/>
          </a:xfrm>
        </p:grpSpPr>
        <p:sp>
          <p:nvSpPr>
            <p:cNvPr id="40" name="Text Box 6">
              <a:extLst>
                <a:ext uri="{FF2B5EF4-FFF2-40B4-BE49-F238E27FC236}">
                  <a16:creationId xmlns:a16="http://schemas.microsoft.com/office/drawing/2014/main" id="{1944B0E3-2F94-40C2-B393-57DC8FD67DDE}"/>
                </a:ext>
              </a:extLst>
            </p:cNvPr>
            <p:cNvSpPr txBox="1">
              <a:spLocks noChangeArrowheads="1"/>
            </p:cNvSpPr>
            <p:nvPr/>
          </p:nvSpPr>
          <p:spPr bwMode="auto">
            <a:xfrm>
              <a:off x="6400800" y="4568428"/>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A</a:t>
              </a:r>
            </a:p>
          </p:txBody>
        </p:sp>
        <p:sp>
          <p:nvSpPr>
            <p:cNvPr id="41" name="Text Box 6">
              <a:extLst>
                <a:ext uri="{FF2B5EF4-FFF2-40B4-BE49-F238E27FC236}">
                  <a16:creationId xmlns:a16="http://schemas.microsoft.com/office/drawing/2014/main" id="{CEE43D5B-6251-4CA0-BD09-CCD309DB63DD}"/>
                </a:ext>
              </a:extLst>
            </p:cNvPr>
            <p:cNvSpPr txBox="1">
              <a:spLocks noChangeArrowheads="1"/>
            </p:cNvSpPr>
            <p:nvPr/>
          </p:nvSpPr>
          <p:spPr bwMode="auto">
            <a:xfrm>
              <a:off x="6035040" y="4583963"/>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3</a:t>
              </a:r>
            </a:p>
          </p:txBody>
        </p:sp>
        <p:sp>
          <p:nvSpPr>
            <p:cNvPr id="42" name="Text Box 6">
              <a:extLst>
                <a:ext uri="{FF2B5EF4-FFF2-40B4-BE49-F238E27FC236}">
                  <a16:creationId xmlns:a16="http://schemas.microsoft.com/office/drawing/2014/main" id="{5BD16DBC-24B7-48CF-9726-ADF69D68A49B}"/>
                </a:ext>
              </a:extLst>
            </p:cNvPr>
            <p:cNvSpPr txBox="1">
              <a:spLocks noChangeArrowheads="1"/>
            </p:cNvSpPr>
            <p:nvPr/>
          </p:nvSpPr>
          <p:spPr bwMode="auto">
            <a:xfrm>
              <a:off x="6766560" y="4568428"/>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2</a:t>
              </a:r>
            </a:p>
          </p:txBody>
        </p:sp>
        <p:sp>
          <p:nvSpPr>
            <p:cNvPr id="43" name="Text Box 6">
              <a:extLst>
                <a:ext uri="{FF2B5EF4-FFF2-40B4-BE49-F238E27FC236}">
                  <a16:creationId xmlns:a16="http://schemas.microsoft.com/office/drawing/2014/main" id="{618059CB-8B71-4403-87DE-11FD0D910EA4}"/>
                </a:ext>
              </a:extLst>
            </p:cNvPr>
            <p:cNvSpPr txBox="1">
              <a:spLocks noChangeArrowheads="1"/>
            </p:cNvSpPr>
            <p:nvPr/>
          </p:nvSpPr>
          <p:spPr bwMode="auto">
            <a:xfrm>
              <a:off x="7178040" y="4568428"/>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6</a:t>
              </a:r>
            </a:p>
          </p:txBody>
        </p:sp>
        <p:sp>
          <p:nvSpPr>
            <p:cNvPr id="44" name="Text Box 6">
              <a:extLst>
                <a:ext uri="{FF2B5EF4-FFF2-40B4-BE49-F238E27FC236}">
                  <a16:creationId xmlns:a16="http://schemas.microsoft.com/office/drawing/2014/main" id="{A9A391FF-CF0E-437F-8FCB-FAD4FDDF320F}"/>
                </a:ext>
              </a:extLst>
            </p:cNvPr>
            <p:cNvSpPr txBox="1">
              <a:spLocks noChangeArrowheads="1"/>
            </p:cNvSpPr>
            <p:nvPr/>
          </p:nvSpPr>
          <p:spPr bwMode="auto">
            <a:xfrm>
              <a:off x="7522464" y="4577048"/>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6</a:t>
              </a:r>
            </a:p>
          </p:txBody>
        </p:sp>
      </p:grpSp>
      <p:grpSp>
        <p:nvGrpSpPr>
          <p:cNvPr id="45" name="Group 44">
            <a:extLst>
              <a:ext uri="{FF2B5EF4-FFF2-40B4-BE49-F238E27FC236}">
                <a16:creationId xmlns:a16="http://schemas.microsoft.com/office/drawing/2014/main" id="{8B976A97-6688-4994-A2D6-817578B35198}"/>
              </a:ext>
            </a:extLst>
          </p:cNvPr>
          <p:cNvGrpSpPr/>
          <p:nvPr/>
        </p:nvGrpSpPr>
        <p:grpSpPr>
          <a:xfrm>
            <a:off x="6370320" y="3244142"/>
            <a:ext cx="2228850" cy="302761"/>
            <a:chOff x="4937760" y="3474720"/>
            <a:chExt cx="2971800" cy="403682"/>
          </a:xfrm>
        </p:grpSpPr>
        <p:sp>
          <p:nvSpPr>
            <p:cNvPr id="46" name="Text Box 6">
              <a:extLst>
                <a:ext uri="{FF2B5EF4-FFF2-40B4-BE49-F238E27FC236}">
                  <a16:creationId xmlns:a16="http://schemas.microsoft.com/office/drawing/2014/main" id="{AF23BF89-FC66-4F58-867A-D246F1F4D8B5}"/>
                </a:ext>
              </a:extLst>
            </p:cNvPr>
            <p:cNvSpPr txBox="1">
              <a:spLocks noChangeArrowheads="1"/>
            </p:cNvSpPr>
            <p:nvPr/>
          </p:nvSpPr>
          <p:spPr bwMode="auto">
            <a:xfrm>
              <a:off x="6400800" y="3478292"/>
              <a:ext cx="411480" cy="400110"/>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B</a:t>
              </a:r>
            </a:p>
          </p:txBody>
        </p:sp>
        <p:sp>
          <p:nvSpPr>
            <p:cNvPr id="47" name="Text Box 6">
              <a:extLst>
                <a:ext uri="{FF2B5EF4-FFF2-40B4-BE49-F238E27FC236}">
                  <a16:creationId xmlns:a16="http://schemas.microsoft.com/office/drawing/2014/main" id="{66D394FF-66DD-453D-8D1E-35604875DF6D}"/>
                </a:ext>
              </a:extLst>
            </p:cNvPr>
            <p:cNvSpPr txBox="1">
              <a:spLocks noChangeArrowheads="1"/>
            </p:cNvSpPr>
            <p:nvPr/>
          </p:nvSpPr>
          <p:spPr bwMode="auto">
            <a:xfrm>
              <a:off x="6766560" y="3478292"/>
              <a:ext cx="411480" cy="400110"/>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1</a:t>
              </a:r>
            </a:p>
          </p:txBody>
        </p:sp>
        <p:sp>
          <p:nvSpPr>
            <p:cNvPr id="48" name="Text Box 6">
              <a:extLst>
                <a:ext uri="{FF2B5EF4-FFF2-40B4-BE49-F238E27FC236}">
                  <a16:creationId xmlns:a16="http://schemas.microsoft.com/office/drawing/2014/main" id="{2701FBD7-20B8-4457-A5E4-95BE88625CCB}"/>
                </a:ext>
              </a:extLst>
            </p:cNvPr>
            <p:cNvSpPr txBox="1">
              <a:spLocks noChangeArrowheads="1"/>
            </p:cNvSpPr>
            <p:nvPr/>
          </p:nvSpPr>
          <p:spPr bwMode="auto">
            <a:xfrm>
              <a:off x="4937760" y="3478292"/>
              <a:ext cx="411480" cy="400110"/>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7</a:t>
              </a:r>
            </a:p>
          </p:txBody>
        </p:sp>
        <p:sp>
          <p:nvSpPr>
            <p:cNvPr id="49" name="Text Box 6">
              <a:extLst>
                <a:ext uri="{FF2B5EF4-FFF2-40B4-BE49-F238E27FC236}">
                  <a16:creationId xmlns:a16="http://schemas.microsoft.com/office/drawing/2014/main" id="{42809AA1-E59A-435F-9148-FF1EBB4C7D9A}"/>
                </a:ext>
              </a:extLst>
            </p:cNvPr>
            <p:cNvSpPr txBox="1">
              <a:spLocks noChangeArrowheads="1"/>
            </p:cNvSpPr>
            <p:nvPr/>
          </p:nvSpPr>
          <p:spPr bwMode="auto">
            <a:xfrm>
              <a:off x="7086599" y="3478292"/>
              <a:ext cx="581223" cy="400110"/>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12</a:t>
              </a:r>
            </a:p>
          </p:txBody>
        </p:sp>
        <p:sp>
          <p:nvSpPr>
            <p:cNvPr id="50" name="Text Box 6">
              <a:extLst>
                <a:ext uri="{FF2B5EF4-FFF2-40B4-BE49-F238E27FC236}">
                  <a16:creationId xmlns:a16="http://schemas.microsoft.com/office/drawing/2014/main" id="{46563A58-6C7B-4684-BBD4-2336A22AF1EC}"/>
                </a:ext>
              </a:extLst>
            </p:cNvPr>
            <p:cNvSpPr txBox="1">
              <a:spLocks noChangeArrowheads="1"/>
            </p:cNvSpPr>
            <p:nvPr/>
          </p:nvSpPr>
          <p:spPr bwMode="auto">
            <a:xfrm>
              <a:off x="7498080" y="3474720"/>
              <a:ext cx="411480" cy="400110"/>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3</a:t>
              </a:r>
            </a:p>
          </p:txBody>
        </p:sp>
      </p:grpSp>
      <p:grpSp>
        <p:nvGrpSpPr>
          <p:cNvPr id="3" name="Group 2">
            <a:extLst>
              <a:ext uri="{FF2B5EF4-FFF2-40B4-BE49-F238E27FC236}">
                <a16:creationId xmlns:a16="http://schemas.microsoft.com/office/drawing/2014/main" id="{B7E41B4E-9124-4446-B469-0E5C3CFC1B9C}"/>
              </a:ext>
            </a:extLst>
          </p:cNvPr>
          <p:cNvGrpSpPr/>
          <p:nvPr/>
        </p:nvGrpSpPr>
        <p:grpSpPr>
          <a:xfrm>
            <a:off x="6635497" y="2951173"/>
            <a:ext cx="2064739" cy="306919"/>
            <a:chOff x="5303520" y="3099844"/>
            <a:chExt cx="2752986" cy="409225"/>
          </a:xfrm>
        </p:grpSpPr>
        <p:sp>
          <p:nvSpPr>
            <p:cNvPr id="51" name="Text Box 6">
              <a:extLst>
                <a:ext uri="{FF2B5EF4-FFF2-40B4-BE49-F238E27FC236}">
                  <a16:creationId xmlns:a16="http://schemas.microsoft.com/office/drawing/2014/main" id="{31122814-E81F-488D-830C-5E27BD263594}"/>
                </a:ext>
              </a:extLst>
            </p:cNvPr>
            <p:cNvSpPr txBox="1">
              <a:spLocks noChangeArrowheads="1"/>
            </p:cNvSpPr>
            <p:nvPr/>
          </p:nvSpPr>
          <p:spPr bwMode="auto">
            <a:xfrm>
              <a:off x="6400800" y="3108960"/>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A</a:t>
              </a:r>
            </a:p>
          </p:txBody>
        </p:sp>
        <p:sp>
          <p:nvSpPr>
            <p:cNvPr id="52" name="Text Box 6">
              <a:extLst>
                <a:ext uri="{FF2B5EF4-FFF2-40B4-BE49-F238E27FC236}">
                  <a16:creationId xmlns:a16="http://schemas.microsoft.com/office/drawing/2014/main" id="{4021D44B-1A0B-4587-B669-77966261FA45}"/>
                </a:ext>
              </a:extLst>
            </p:cNvPr>
            <p:cNvSpPr txBox="1">
              <a:spLocks noChangeArrowheads="1"/>
            </p:cNvSpPr>
            <p:nvPr/>
          </p:nvSpPr>
          <p:spPr bwMode="auto">
            <a:xfrm>
              <a:off x="6766560" y="3108960"/>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1</a:t>
              </a:r>
            </a:p>
          </p:txBody>
        </p:sp>
        <p:sp>
          <p:nvSpPr>
            <p:cNvPr id="53" name="Text Box 6">
              <a:extLst>
                <a:ext uri="{FF2B5EF4-FFF2-40B4-BE49-F238E27FC236}">
                  <a16:creationId xmlns:a16="http://schemas.microsoft.com/office/drawing/2014/main" id="{0B5F7339-789E-4D79-AD6C-0458517A26A8}"/>
                </a:ext>
              </a:extLst>
            </p:cNvPr>
            <p:cNvSpPr txBox="1">
              <a:spLocks noChangeArrowheads="1"/>
            </p:cNvSpPr>
            <p:nvPr/>
          </p:nvSpPr>
          <p:spPr bwMode="auto">
            <a:xfrm>
              <a:off x="5303520" y="3108960"/>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D</a:t>
              </a:r>
            </a:p>
          </p:txBody>
        </p:sp>
        <p:sp>
          <p:nvSpPr>
            <p:cNvPr id="54" name="Text Box 6">
              <a:extLst>
                <a:ext uri="{FF2B5EF4-FFF2-40B4-BE49-F238E27FC236}">
                  <a16:creationId xmlns:a16="http://schemas.microsoft.com/office/drawing/2014/main" id="{EF80F984-4437-4A05-B671-4906ACE8F4E3}"/>
                </a:ext>
              </a:extLst>
            </p:cNvPr>
            <p:cNvSpPr txBox="1">
              <a:spLocks noChangeArrowheads="1"/>
            </p:cNvSpPr>
            <p:nvPr/>
          </p:nvSpPr>
          <p:spPr bwMode="auto">
            <a:xfrm>
              <a:off x="7208519" y="3108960"/>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6</a:t>
              </a:r>
            </a:p>
          </p:txBody>
        </p:sp>
        <p:sp>
          <p:nvSpPr>
            <p:cNvPr id="55" name="Text Box 6">
              <a:extLst>
                <a:ext uri="{FF2B5EF4-FFF2-40B4-BE49-F238E27FC236}">
                  <a16:creationId xmlns:a16="http://schemas.microsoft.com/office/drawing/2014/main" id="{6B12FC4C-66D5-48F3-BF54-77B3ADA05ABB}"/>
                </a:ext>
              </a:extLst>
            </p:cNvPr>
            <p:cNvSpPr txBox="1">
              <a:spLocks noChangeArrowheads="1"/>
            </p:cNvSpPr>
            <p:nvPr/>
          </p:nvSpPr>
          <p:spPr bwMode="auto">
            <a:xfrm>
              <a:off x="7487411" y="3099844"/>
              <a:ext cx="569095"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10</a:t>
              </a:r>
            </a:p>
          </p:txBody>
        </p:sp>
      </p:grpSp>
      <p:grpSp>
        <p:nvGrpSpPr>
          <p:cNvPr id="56" name="Group 55">
            <a:extLst>
              <a:ext uri="{FF2B5EF4-FFF2-40B4-BE49-F238E27FC236}">
                <a16:creationId xmlns:a16="http://schemas.microsoft.com/office/drawing/2014/main" id="{19A727C0-F8B5-4749-AD4C-C4B0BB0FA081}"/>
              </a:ext>
            </a:extLst>
          </p:cNvPr>
          <p:cNvGrpSpPr/>
          <p:nvPr/>
        </p:nvGrpSpPr>
        <p:grpSpPr>
          <a:xfrm>
            <a:off x="6935309" y="3796651"/>
            <a:ext cx="1744651" cy="309052"/>
            <a:chOff x="5691077" y="4202668"/>
            <a:chExt cx="2326201" cy="412068"/>
          </a:xfrm>
        </p:grpSpPr>
        <p:sp>
          <p:nvSpPr>
            <p:cNvPr id="57" name="Text Box 7">
              <a:extLst>
                <a:ext uri="{FF2B5EF4-FFF2-40B4-BE49-F238E27FC236}">
                  <a16:creationId xmlns:a16="http://schemas.microsoft.com/office/drawing/2014/main" id="{04596FB5-EB7E-4F2B-A627-793C945CD2DB}"/>
                </a:ext>
              </a:extLst>
            </p:cNvPr>
            <p:cNvSpPr txBox="1">
              <a:spLocks noChangeArrowheads="1"/>
            </p:cNvSpPr>
            <p:nvPr/>
          </p:nvSpPr>
          <p:spPr bwMode="auto">
            <a:xfrm>
              <a:off x="5691077" y="4204767"/>
              <a:ext cx="381000" cy="400108"/>
            </a:xfrm>
            <a:prstGeom prst="rect">
              <a:avLst/>
            </a:prstGeom>
            <a:noFill/>
            <a:ln w="9525">
              <a:noFill/>
              <a:miter lim="800000"/>
              <a:headEnd/>
              <a:tailEnd/>
            </a:ln>
          </p:spPr>
          <p:txBody>
            <a:bodyPr>
              <a:spAutoFit/>
            </a:bodyPr>
            <a:lstStyle/>
            <a:p>
              <a:pPr>
                <a:spcBef>
                  <a:spcPct val="50000"/>
                </a:spcBef>
              </a:pPr>
              <a:r>
                <a:rPr lang="en-US" sz="1350" b="1" dirty="0">
                  <a:latin typeface="Comic Sans MS" pitchFamily="66" charset="0"/>
                </a:rPr>
                <a:t>C</a:t>
              </a:r>
            </a:p>
          </p:txBody>
        </p:sp>
        <p:sp>
          <p:nvSpPr>
            <p:cNvPr id="58" name="Text Box 6">
              <a:extLst>
                <a:ext uri="{FF2B5EF4-FFF2-40B4-BE49-F238E27FC236}">
                  <a16:creationId xmlns:a16="http://schemas.microsoft.com/office/drawing/2014/main" id="{6C8F3966-3421-4501-907F-2E09A4B52E16}"/>
                </a:ext>
              </a:extLst>
            </p:cNvPr>
            <p:cNvSpPr txBox="1">
              <a:spLocks noChangeArrowheads="1"/>
            </p:cNvSpPr>
            <p:nvPr/>
          </p:nvSpPr>
          <p:spPr bwMode="auto">
            <a:xfrm>
              <a:off x="6400800" y="4202668"/>
              <a:ext cx="411480" cy="400108"/>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B</a:t>
              </a:r>
            </a:p>
          </p:txBody>
        </p:sp>
        <p:sp>
          <p:nvSpPr>
            <p:cNvPr id="59" name="Text Box 6">
              <a:extLst>
                <a:ext uri="{FF2B5EF4-FFF2-40B4-BE49-F238E27FC236}">
                  <a16:creationId xmlns:a16="http://schemas.microsoft.com/office/drawing/2014/main" id="{CCA48920-9887-4CCB-9936-9C16F5EA1651}"/>
                </a:ext>
              </a:extLst>
            </p:cNvPr>
            <p:cNvSpPr txBox="1">
              <a:spLocks noChangeArrowheads="1"/>
            </p:cNvSpPr>
            <p:nvPr/>
          </p:nvSpPr>
          <p:spPr bwMode="auto">
            <a:xfrm>
              <a:off x="6766560" y="4202668"/>
              <a:ext cx="411480" cy="400108"/>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1</a:t>
              </a:r>
            </a:p>
          </p:txBody>
        </p:sp>
        <p:sp>
          <p:nvSpPr>
            <p:cNvPr id="60" name="Text Box 6">
              <a:extLst>
                <a:ext uri="{FF2B5EF4-FFF2-40B4-BE49-F238E27FC236}">
                  <a16:creationId xmlns:a16="http://schemas.microsoft.com/office/drawing/2014/main" id="{F81852A8-A286-4499-9EF0-02011DA70ED5}"/>
                </a:ext>
              </a:extLst>
            </p:cNvPr>
            <p:cNvSpPr txBox="1">
              <a:spLocks noChangeArrowheads="1"/>
            </p:cNvSpPr>
            <p:nvPr/>
          </p:nvSpPr>
          <p:spPr bwMode="auto">
            <a:xfrm>
              <a:off x="7062143" y="4202668"/>
              <a:ext cx="531488" cy="400108"/>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18</a:t>
              </a:r>
            </a:p>
          </p:txBody>
        </p:sp>
        <p:sp>
          <p:nvSpPr>
            <p:cNvPr id="61" name="Text Box 6">
              <a:extLst>
                <a:ext uri="{FF2B5EF4-FFF2-40B4-BE49-F238E27FC236}">
                  <a16:creationId xmlns:a16="http://schemas.microsoft.com/office/drawing/2014/main" id="{24DF93CE-8032-4AB0-A717-71FEADF7D8A6}"/>
                </a:ext>
              </a:extLst>
            </p:cNvPr>
            <p:cNvSpPr txBox="1">
              <a:spLocks noChangeArrowheads="1"/>
            </p:cNvSpPr>
            <p:nvPr/>
          </p:nvSpPr>
          <p:spPr bwMode="auto">
            <a:xfrm>
              <a:off x="7464478" y="4214628"/>
              <a:ext cx="552800" cy="400108"/>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10</a:t>
              </a:r>
            </a:p>
          </p:txBody>
        </p:sp>
      </p:grpSp>
      <p:grpSp>
        <p:nvGrpSpPr>
          <p:cNvPr id="62" name="Group 61">
            <a:extLst>
              <a:ext uri="{FF2B5EF4-FFF2-40B4-BE49-F238E27FC236}">
                <a16:creationId xmlns:a16="http://schemas.microsoft.com/office/drawing/2014/main" id="{07089394-3630-4CC9-82E9-4D82F5DEB06C}"/>
              </a:ext>
            </a:extLst>
          </p:cNvPr>
          <p:cNvGrpSpPr/>
          <p:nvPr/>
        </p:nvGrpSpPr>
        <p:grpSpPr>
          <a:xfrm>
            <a:off x="6371955" y="2666528"/>
            <a:ext cx="2227216" cy="303293"/>
            <a:chOff x="4939939" y="2743200"/>
            <a:chExt cx="2969621" cy="404390"/>
          </a:xfrm>
        </p:grpSpPr>
        <p:sp>
          <p:nvSpPr>
            <p:cNvPr id="63" name="Text Box 6">
              <a:extLst>
                <a:ext uri="{FF2B5EF4-FFF2-40B4-BE49-F238E27FC236}">
                  <a16:creationId xmlns:a16="http://schemas.microsoft.com/office/drawing/2014/main" id="{F73D7EE5-91EA-4D26-91B8-F59EB00800D3}"/>
                </a:ext>
              </a:extLst>
            </p:cNvPr>
            <p:cNvSpPr txBox="1">
              <a:spLocks noChangeArrowheads="1"/>
            </p:cNvSpPr>
            <p:nvPr/>
          </p:nvSpPr>
          <p:spPr bwMode="auto">
            <a:xfrm>
              <a:off x="6400800" y="2743200"/>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A</a:t>
              </a:r>
            </a:p>
          </p:txBody>
        </p:sp>
        <p:sp>
          <p:nvSpPr>
            <p:cNvPr id="64" name="Text Box 6">
              <a:extLst>
                <a:ext uri="{FF2B5EF4-FFF2-40B4-BE49-F238E27FC236}">
                  <a16:creationId xmlns:a16="http://schemas.microsoft.com/office/drawing/2014/main" id="{671DE82A-D548-4BCC-8C48-7BC813417FE1}"/>
                </a:ext>
              </a:extLst>
            </p:cNvPr>
            <p:cNvSpPr txBox="1">
              <a:spLocks noChangeArrowheads="1"/>
            </p:cNvSpPr>
            <p:nvPr/>
          </p:nvSpPr>
          <p:spPr bwMode="auto">
            <a:xfrm>
              <a:off x="6766560" y="2743200"/>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1</a:t>
              </a:r>
            </a:p>
          </p:txBody>
        </p:sp>
        <p:sp>
          <p:nvSpPr>
            <p:cNvPr id="65" name="Text Box 6">
              <a:extLst>
                <a:ext uri="{FF2B5EF4-FFF2-40B4-BE49-F238E27FC236}">
                  <a16:creationId xmlns:a16="http://schemas.microsoft.com/office/drawing/2014/main" id="{79702F84-E94A-4379-AA0F-2113EDDDAD79}"/>
                </a:ext>
              </a:extLst>
            </p:cNvPr>
            <p:cNvSpPr txBox="1">
              <a:spLocks noChangeArrowheads="1"/>
            </p:cNvSpPr>
            <p:nvPr/>
          </p:nvSpPr>
          <p:spPr bwMode="auto">
            <a:xfrm>
              <a:off x="7178040" y="2743200"/>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4</a:t>
              </a:r>
            </a:p>
          </p:txBody>
        </p:sp>
        <p:sp>
          <p:nvSpPr>
            <p:cNvPr id="66" name="Text Box 6">
              <a:extLst>
                <a:ext uri="{FF2B5EF4-FFF2-40B4-BE49-F238E27FC236}">
                  <a16:creationId xmlns:a16="http://schemas.microsoft.com/office/drawing/2014/main" id="{1F86A231-A347-4107-A47A-C379429C28B5}"/>
                </a:ext>
              </a:extLst>
            </p:cNvPr>
            <p:cNvSpPr txBox="1">
              <a:spLocks noChangeArrowheads="1"/>
            </p:cNvSpPr>
            <p:nvPr/>
          </p:nvSpPr>
          <p:spPr bwMode="auto">
            <a:xfrm>
              <a:off x="7498080" y="2743200"/>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8</a:t>
              </a:r>
            </a:p>
          </p:txBody>
        </p:sp>
        <p:sp>
          <p:nvSpPr>
            <p:cNvPr id="67" name="Text Box 6">
              <a:extLst>
                <a:ext uri="{FF2B5EF4-FFF2-40B4-BE49-F238E27FC236}">
                  <a16:creationId xmlns:a16="http://schemas.microsoft.com/office/drawing/2014/main" id="{0F239E8A-3859-4689-A619-D564AD73E4AC}"/>
                </a:ext>
              </a:extLst>
            </p:cNvPr>
            <p:cNvSpPr txBox="1">
              <a:spLocks noChangeArrowheads="1"/>
            </p:cNvSpPr>
            <p:nvPr/>
          </p:nvSpPr>
          <p:spPr bwMode="auto">
            <a:xfrm>
              <a:off x="4939939" y="2747481"/>
              <a:ext cx="411480" cy="400109"/>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D</a:t>
              </a:r>
            </a:p>
          </p:txBody>
        </p:sp>
      </p:grpSp>
      <p:sp>
        <p:nvSpPr>
          <p:cNvPr id="68" name="Line 14">
            <a:extLst>
              <a:ext uri="{FF2B5EF4-FFF2-40B4-BE49-F238E27FC236}">
                <a16:creationId xmlns:a16="http://schemas.microsoft.com/office/drawing/2014/main" id="{69D453A8-084B-46B8-A757-B473A0D2BBFB}"/>
              </a:ext>
            </a:extLst>
          </p:cNvPr>
          <p:cNvSpPr>
            <a:spLocks noChangeShapeType="1"/>
          </p:cNvSpPr>
          <p:nvPr/>
        </p:nvSpPr>
        <p:spPr bwMode="auto">
          <a:xfrm>
            <a:off x="5546962" y="3646681"/>
            <a:ext cx="1131968" cy="28762"/>
          </a:xfrm>
          <a:prstGeom prst="line">
            <a:avLst/>
          </a:prstGeom>
          <a:noFill/>
          <a:ln w="38100" cap="rnd">
            <a:solidFill>
              <a:srgbClr val="FF0000"/>
            </a:solidFill>
            <a:prstDash val="sysDot"/>
            <a:round/>
            <a:headEnd/>
            <a:tailEnd type="triangle" w="med" len="med"/>
          </a:ln>
        </p:spPr>
        <p:txBody>
          <a:bodyPr/>
          <a:lstStyle/>
          <a:p>
            <a:endParaRPr lang="en-US" sz="1350" dirty="0"/>
          </a:p>
        </p:txBody>
      </p:sp>
      <p:grpSp>
        <p:nvGrpSpPr>
          <p:cNvPr id="69" name="Group 68">
            <a:extLst>
              <a:ext uri="{FF2B5EF4-FFF2-40B4-BE49-F238E27FC236}">
                <a16:creationId xmlns:a16="http://schemas.microsoft.com/office/drawing/2014/main" id="{07186B8D-5B1D-4147-89CD-E220C5ECE75D}"/>
              </a:ext>
            </a:extLst>
          </p:cNvPr>
          <p:cNvGrpSpPr/>
          <p:nvPr/>
        </p:nvGrpSpPr>
        <p:grpSpPr>
          <a:xfrm>
            <a:off x="6645039" y="3504756"/>
            <a:ext cx="2022711" cy="314436"/>
            <a:chOff x="5304052" y="3840480"/>
            <a:chExt cx="2696948" cy="419247"/>
          </a:xfrm>
        </p:grpSpPr>
        <p:sp>
          <p:nvSpPr>
            <p:cNvPr id="70" name="Text Box 7">
              <a:extLst>
                <a:ext uri="{FF2B5EF4-FFF2-40B4-BE49-F238E27FC236}">
                  <a16:creationId xmlns:a16="http://schemas.microsoft.com/office/drawing/2014/main" id="{034B1F7E-6C7E-4A4B-9057-E3BB6B7EB1CB}"/>
                </a:ext>
              </a:extLst>
            </p:cNvPr>
            <p:cNvSpPr txBox="1">
              <a:spLocks noChangeArrowheads="1"/>
            </p:cNvSpPr>
            <p:nvPr/>
          </p:nvSpPr>
          <p:spPr bwMode="auto">
            <a:xfrm>
              <a:off x="5304052" y="3859619"/>
              <a:ext cx="381000" cy="400108"/>
            </a:xfrm>
            <a:prstGeom prst="rect">
              <a:avLst/>
            </a:prstGeom>
            <a:noFill/>
            <a:ln w="9525">
              <a:noFill/>
              <a:miter lim="800000"/>
              <a:headEnd/>
              <a:tailEnd/>
            </a:ln>
          </p:spPr>
          <p:txBody>
            <a:bodyPr>
              <a:spAutoFit/>
            </a:bodyPr>
            <a:lstStyle/>
            <a:p>
              <a:pPr>
                <a:spcBef>
                  <a:spcPct val="50000"/>
                </a:spcBef>
              </a:pPr>
              <a:r>
                <a:rPr lang="en-US" sz="1350" b="1" dirty="0">
                  <a:latin typeface="Comic Sans MS" pitchFamily="66" charset="0"/>
                </a:rPr>
                <a:t>6</a:t>
              </a:r>
            </a:p>
          </p:txBody>
        </p:sp>
        <p:sp>
          <p:nvSpPr>
            <p:cNvPr id="71" name="Text Box 6">
              <a:extLst>
                <a:ext uri="{FF2B5EF4-FFF2-40B4-BE49-F238E27FC236}">
                  <a16:creationId xmlns:a16="http://schemas.microsoft.com/office/drawing/2014/main" id="{053BDFC4-345D-47CB-817C-17BFA426666E}"/>
                </a:ext>
              </a:extLst>
            </p:cNvPr>
            <p:cNvSpPr txBox="1">
              <a:spLocks noChangeArrowheads="1"/>
            </p:cNvSpPr>
            <p:nvPr/>
          </p:nvSpPr>
          <p:spPr bwMode="auto">
            <a:xfrm>
              <a:off x="6400800" y="3840480"/>
              <a:ext cx="411480" cy="400108"/>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B</a:t>
              </a:r>
            </a:p>
          </p:txBody>
        </p:sp>
        <p:sp>
          <p:nvSpPr>
            <p:cNvPr id="72" name="Text Box 6">
              <a:extLst>
                <a:ext uri="{FF2B5EF4-FFF2-40B4-BE49-F238E27FC236}">
                  <a16:creationId xmlns:a16="http://schemas.microsoft.com/office/drawing/2014/main" id="{91DD4A9F-7F4A-4B13-9C13-8A3732A8A3D5}"/>
                </a:ext>
              </a:extLst>
            </p:cNvPr>
            <p:cNvSpPr txBox="1">
              <a:spLocks noChangeArrowheads="1"/>
            </p:cNvSpPr>
            <p:nvPr/>
          </p:nvSpPr>
          <p:spPr bwMode="auto">
            <a:xfrm>
              <a:off x="6780736" y="3844052"/>
              <a:ext cx="411480" cy="400108"/>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1</a:t>
              </a:r>
            </a:p>
          </p:txBody>
        </p:sp>
        <p:sp>
          <p:nvSpPr>
            <p:cNvPr id="73" name="Text Box 6">
              <a:extLst>
                <a:ext uri="{FF2B5EF4-FFF2-40B4-BE49-F238E27FC236}">
                  <a16:creationId xmlns:a16="http://schemas.microsoft.com/office/drawing/2014/main" id="{1A88DD90-3165-4A0E-98EB-45FA0CE69A97}"/>
                </a:ext>
              </a:extLst>
            </p:cNvPr>
            <p:cNvSpPr txBox="1">
              <a:spLocks noChangeArrowheads="1"/>
            </p:cNvSpPr>
            <p:nvPr/>
          </p:nvSpPr>
          <p:spPr bwMode="auto">
            <a:xfrm>
              <a:off x="7076320" y="3844052"/>
              <a:ext cx="531488" cy="400108"/>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16</a:t>
              </a:r>
            </a:p>
          </p:txBody>
        </p:sp>
        <p:sp>
          <p:nvSpPr>
            <p:cNvPr id="74" name="Text Box 6">
              <a:extLst>
                <a:ext uri="{FF2B5EF4-FFF2-40B4-BE49-F238E27FC236}">
                  <a16:creationId xmlns:a16="http://schemas.microsoft.com/office/drawing/2014/main" id="{B75E1214-3B35-4D61-BE1A-FE6AB759D6E5}"/>
                </a:ext>
              </a:extLst>
            </p:cNvPr>
            <p:cNvSpPr txBox="1">
              <a:spLocks noChangeArrowheads="1"/>
            </p:cNvSpPr>
            <p:nvPr/>
          </p:nvSpPr>
          <p:spPr bwMode="auto">
            <a:xfrm>
              <a:off x="7498080" y="3859619"/>
              <a:ext cx="502920" cy="400108"/>
            </a:xfrm>
            <a:prstGeom prst="rect">
              <a:avLst/>
            </a:prstGeom>
            <a:noFill/>
            <a:ln w="9525">
              <a:noFill/>
              <a:miter lim="800000"/>
              <a:headEnd/>
              <a:tailEnd/>
            </a:ln>
          </p:spPr>
          <p:txBody>
            <a:bodyPr wrap="square">
              <a:spAutoFit/>
            </a:bodyPr>
            <a:lstStyle/>
            <a:p>
              <a:pPr>
                <a:spcBef>
                  <a:spcPct val="30000"/>
                </a:spcBef>
              </a:pPr>
              <a:r>
                <a:rPr lang="en-US" sz="1350" b="1" dirty="0">
                  <a:latin typeface="Comic Sans MS" pitchFamily="66" charset="0"/>
                </a:rPr>
                <a:t>9</a:t>
              </a:r>
            </a:p>
          </p:txBody>
        </p:sp>
      </p:grpSp>
      <p:sp>
        <p:nvSpPr>
          <p:cNvPr id="75" name="Text Box 17">
            <a:extLst>
              <a:ext uri="{FF2B5EF4-FFF2-40B4-BE49-F238E27FC236}">
                <a16:creationId xmlns:a16="http://schemas.microsoft.com/office/drawing/2014/main" id="{DC882BCC-88AC-4260-AB21-C1AAB671E0C6}"/>
              </a:ext>
            </a:extLst>
          </p:cNvPr>
          <p:cNvSpPr txBox="1">
            <a:spLocks noChangeArrowheads="1"/>
          </p:cNvSpPr>
          <p:nvPr/>
        </p:nvSpPr>
        <p:spPr bwMode="auto">
          <a:xfrm>
            <a:off x="1579979" y="5558310"/>
            <a:ext cx="8817917" cy="707886"/>
          </a:xfrm>
          <a:prstGeom prst="rect">
            <a:avLst/>
          </a:prstGeom>
          <a:noFill/>
          <a:ln w="9525">
            <a:noFill/>
            <a:miter lim="800000"/>
            <a:headEnd/>
            <a:tailEnd/>
          </a:ln>
        </p:spPr>
        <p:txBody>
          <a:bodyPr wrap="square">
            <a:spAutoFit/>
          </a:bodyPr>
          <a:lstStyle/>
          <a:p>
            <a:pPr algn="ctr"/>
            <a:r>
              <a:rPr lang="en-US" sz="2000" b="1" dirty="0">
                <a:solidFill>
                  <a:schemeClr val="accent6">
                    <a:lumMod val="75000"/>
                  </a:schemeClr>
                </a:solidFill>
              </a:rPr>
              <a:t>Since all Sanctions are for the Match, </a:t>
            </a:r>
          </a:p>
          <a:p>
            <a:pPr algn="ctr"/>
            <a:r>
              <a:rPr lang="en-US" sz="2000" b="1" dirty="0">
                <a:solidFill>
                  <a:schemeClr val="accent6">
                    <a:lumMod val="75000"/>
                  </a:schemeClr>
                </a:solidFill>
              </a:rPr>
              <a:t>copy the entries to all set score sheets</a:t>
            </a:r>
          </a:p>
        </p:txBody>
      </p:sp>
      <p:sp>
        <p:nvSpPr>
          <p:cNvPr id="76" name="Rectangle 75">
            <a:extLst>
              <a:ext uri="{FF2B5EF4-FFF2-40B4-BE49-F238E27FC236}">
                <a16:creationId xmlns:a16="http://schemas.microsoft.com/office/drawing/2014/main" id="{B023241B-38BF-4352-8504-E40589F80E25}"/>
              </a:ext>
            </a:extLst>
          </p:cNvPr>
          <p:cNvSpPr>
            <a:spLocks noChangeArrowheads="1"/>
          </p:cNvSpPr>
          <p:nvPr/>
        </p:nvSpPr>
        <p:spPr bwMode="auto">
          <a:xfrm>
            <a:off x="2401330" y="4798534"/>
            <a:ext cx="6737021" cy="707886"/>
          </a:xfrm>
          <a:prstGeom prst="rect">
            <a:avLst/>
          </a:prstGeom>
          <a:solidFill>
            <a:schemeClr val="bg1"/>
          </a:solidFill>
          <a:ln w="9525">
            <a:noFill/>
            <a:miter lim="800000"/>
            <a:headEnd/>
            <a:tailEnd/>
          </a:ln>
          <a:effectLst/>
        </p:spPr>
        <p:txBody>
          <a:bodyPr wrap="square">
            <a:spAutoFit/>
          </a:bodyPr>
          <a:lstStyle/>
          <a:p>
            <a:pPr algn="ctr"/>
            <a:r>
              <a:rPr lang="en-US" sz="2000" b="1" dirty="0">
                <a:solidFill>
                  <a:srgbClr val="0000FF"/>
                </a:solidFill>
              </a:rPr>
              <a:t>     When there is an Expulsion or Disqualification, </a:t>
            </a:r>
          </a:p>
          <a:p>
            <a:pPr algn="ctr"/>
            <a:r>
              <a:rPr lang="en-US" sz="2000" b="1" dirty="0">
                <a:solidFill>
                  <a:srgbClr val="0000FF"/>
                </a:solidFill>
              </a:rPr>
              <a:t>NO point is awarded</a:t>
            </a:r>
          </a:p>
        </p:txBody>
      </p:sp>
      <p:sp>
        <p:nvSpPr>
          <p:cNvPr id="4" name="Slide Number Placeholder 3">
            <a:extLst>
              <a:ext uri="{FF2B5EF4-FFF2-40B4-BE49-F238E27FC236}">
                <a16:creationId xmlns:a16="http://schemas.microsoft.com/office/drawing/2014/main" id="{1534D424-04FF-47CE-874D-0C3A0F35F252}"/>
              </a:ext>
            </a:extLst>
          </p:cNvPr>
          <p:cNvSpPr>
            <a:spLocks noGrp="1"/>
          </p:cNvSpPr>
          <p:nvPr>
            <p:ph type="sldNum" sz="quarter" idx="12"/>
          </p:nvPr>
        </p:nvSpPr>
        <p:spPr/>
        <p:txBody>
          <a:bodyPr/>
          <a:lstStyle/>
          <a:p>
            <a:fld id="{B6F15528-21DE-4FAA-801E-634DDDAF4B2B}" type="slidenum">
              <a:rPr lang="en-US" sz="1400" smtClean="0"/>
              <a:pPr/>
              <a:t>54</a:t>
            </a:fld>
            <a:endParaRPr lang="en-US" sz="1400" dirty="0"/>
          </a:p>
        </p:txBody>
      </p:sp>
    </p:spTree>
    <p:extLst>
      <p:ext uri="{BB962C8B-B14F-4D97-AF65-F5344CB8AC3E}">
        <p14:creationId xmlns:p14="http://schemas.microsoft.com/office/powerpoint/2010/main" val="372279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wipe(up)">
                                      <p:cBhvr>
                                        <p:cTn id="7" dur="2000"/>
                                        <p:tgtEl>
                                          <p:spTgt spid="30">
                                            <p:txEl>
                                              <p:pRg st="0" end="0"/>
                                            </p:txEl>
                                          </p:spTgt>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1000"/>
                                        <p:tgtEl>
                                          <p:spTgt spid="31"/>
                                        </p:tgtEl>
                                      </p:cBhvr>
                                    </p:animEffect>
                                  </p:childTnLst>
                                </p:cTn>
                              </p:par>
                            </p:childTnLst>
                          </p:cTn>
                        </p:par>
                        <p:par>
                          <p:cTn id="12" fill="hold">
                            <p:stCondLst>
                              <p:cond delay="3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30">
                                            <p:txEl>
                                              <p:pRg st="1" end="1"/>
                                            </p:txEl>
                                          </p:spTgt>
                                        </p:tgtEl>
                                        <p:attrNameLst>
                                          <p:attrName>style.visibility</p:attrName>
                                        </p:attrNameLst>
                                      </p:cBhvr>
                                      <p:to>
                                        <p:strVal val="visible"/>
                                      </p:to>
                                    </p:set>
                                    <p:animEffect transition="in" filter="wipe(up)">
                                      <p:cBhvr>
                                        <p:cTn id="20" dur="1000"/>
                                        <p:tgtEl>
                                          <p:spTgt spid="30">
                                            <p:txEl>
                                              <p:pRg st="1" end="1"/>
                                            </p:txEl>
                                          </p:spTgt>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250"/>
                                        <p:tgtEl>
                                          <p:spTgt spid="32"/>
                                        </p:tgtEl>
                                      </p:cBhvr>
                                    </p:animEffect>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left)">
                                      <p:cBhvr>
                                        <p:cTn id="28" dur="500"/>
                                        <p:tgtEl>
                                          <p:spTgt spid="6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30">
                                            <p:txEl>
                                              <p:pRg st="2" end="2"/>
                                            </p:txEl>
                                          </p:spTgt>
                                        </p:tgtEl>
                                        <p:attrNameLst>
                                          <p:attrName>style.visibility</p:attrName>
                                        </p:attrNameLst>
                                      </p:cBhvr>
                                      <p:to>
                                        <p:strVal val="visible"/>
                                      </p:to>
                                    </p:set>
                                    <p:animEffect transition="in" filter="wipe(up)">
                                      <p:cBhvr>
                                        <p:cTn id="33" dur="1000"/>
                                        <p:tgtEl>
                                          <p:spTgt spid="30">
                                            <p:txEl>
                                              <p:pRg st="2" end="2"/>
                                            </p:txEl>
                                          </p:spTgt>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1250"/>
                                        <p:tgtEl>
                                          <p:spTgt spid="33"/>
                                        </p:tgtEl>
                                      </p:cBhvr>
                                    </p:animEffect>
                                  </p:childTnLst>
                                </p:cTn>
                              </p:par>
                            </p:childTnLst>
                          </p:cTn>
                        </p:par>
                        <p:par>
                          <p:cTn id="38" fill="hold">
                            <p:stCondLst>
                              <p:cond delay="2250"/>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30">
                                            <p:txEl>
                                              <p:pRg st="3" end="3"/>
                                            </p:txEl>
                                          </p:spTgt>
                                        </p:tgtEl>
                                        <p:attrNameLst>
                                          <p:attrName>style.visibility</p:attrName>
                                        </p:attrNameLst>
                                      </p:cBhvr>
                                      <p:to>
                                        <p:strVal val="visible"/>
                                      </p:to>
                                    </p:set>
                                    <p:animEffect transition="in" filter="wipe(up)">
                                      <p:cBhvr>
                                        <p:cTn id="46" dur="1000"/>
                                        <p:tgtEl>
                                          <p:spTgt spid="30">
                                            <p:txEl>
                                              <p:pRg st="3" end="3"/>
                                            </p:txEl>
                                          </p:spTgt>
                                        </p:tgtEl>
                                      </p:cBhvr>
                                    </p:animEffect>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1250"/>
                                        <p:tgtEl>
                                          <p:spTgt spid="34"/>
                                        </p:tgtEl>
                                      </p:cBhvr>
                                    </p:animEffect>
                                  </p:childTnLst>
                                </p:cTn>
                              </p:par>
                            </p:childTnLst>
                          </p:cTn>
                        </p:par>
                        <p:par>
                          <p:cTn id="51" fill="hold">
                            <p:stCondLst>
                              <p:cond delay="2250"/>
                            </p:stCondLst>
                            <p:childTnLst>
                              <p:par>
                                <p:cTn id="52" presetID="22" presetClass="entr" presetSubtype="8" fill="hold" nodeType="after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wipe(left)">
                                      <p:cBhvr>
                                        <p:cTn id="54" dur="500"/>
                                        <p:tgtEl>
                                          <p:spTgt spid="4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30">
                                            <p:txEl>
                                              <p:pRg st="4" end="4"/>
                                            </p:txEl>
                                          </p:spTgt>
                                        </p:tgtEl>
                                        <p:attrNameLst>
                                          <p:attrName>style.visibility</p:attrName>
                                        </p:attrNameLst>
                                      </p:cBhvr>
                                      <p:to>
                                        <p:strVal val="visible"/>
                                      </p:to>
                                    </p:set>
                                    <p:animEffect transition="in" filter="wipe(up)">
                                      <p:cBhvr>
                                        <p:cTn id="59" dur="1000"/>
                                        <p:tgtEl>
                                          <p:spTgt spid="30">
                                            <p:txEl>
                                              <p:pRg st="4" end="4"/>
                                            </p:txEl>
                                          </p:spTgt>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wipe(left)">
                                      <p:cBhvr>
                                        <p:cTn id="63" dur="1250"/>
                                        <p:tgtEl>
                                          <p:spTgt spid="68"/>
                                        </p:tgtEl>
                                      </p:cBhvr>
                                    </p:animEffect>
                                  </p:childTnLst>
                                </p:cTn>
                              </p:par>
                            </p:childTnLst>
                          </p:cTn>
                        </p:par>
                        <p:par>
                          <p:cTn id="64" fill="hold">
                            <p:stCondLst>
                              <p:cond delay="2250"/>
                            </p:stCondLst>
                            <p:childTnLst>
                              <p:par>
                                <p:cTn id="65" presetID="22" presetClass="entr" presetSubtype="8" fill="hold" nodeType="after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wipe(left)">
                                      <p:cBhvr>
                                        <p:cTn id="67" dur="500"/>
                                        <p:tgtEl>
                                          <p:spTgt spid="69"/>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30">
                                            <p:txEl>
                                              <p:pRg st="5" end="5"/>
                                            </p:txEl>
                                          </p:spTgt>
                                        </p:tgtEl>
                                        <p:attrNameLst>
                                          <p:attrName>style.visibility</p:attrName>
                                        </p:attrNameLst>
                                      </p:cBhvr>
                                      <p:to>
                                        <p:strVal val="visible"/>
                                      </p:to>
                                    </p:set>
                                    <p:animEffect transition="in" filter="wipe(up)">
                                      <p:cBhvr>
                                        <p:cTn id="72" dur="1000"/>
                                        <p:tgtEl>
                                          <p:spTgt spid="30">
                                            <p:txEl>
                                              <p:pRg st="5" end="5"/>
                                            </p:txEl>
                                          </p:spTgt>
                                        </p:tgtEl>
                                      </p:cBhvr>
                                    </p:animEffect>
                                  </p:childTnLst>
                                </p:cTn>
                              </p:par>
                            </p:childTnLst>
                          </p:cTn>
                        </p:par>
                        <p:par>
                          <p:cTn id="73" fill="hold">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left)">
                                      <p:cBhvr>
                                        <p:cTn id="76" dur="1250"/>
                                        <p:tgtEl>
                                          <p:spTgt spid="35"/>
                                        </p:tgtEl>
                                      </p:cBhvr>
                                    </p:animEffect>
                                  </p:childTnLst>
                                </p:cTn>
                              </p:par>
                            </p:childTnLst>
                          </p:cTn>
                        </p:par>
                        <p:par>
                          <p:cTn id="77" fill="hold">
                            <p:stCondLst>
                              <p:cond delay="2250"/>
                            </p:stCondLst>
                            <p:childTnLst>
                              <p:par>
                                <p:cTn id="78" presetID="22" presetClass="entr" presetSubtype="8" fill="hold" nodeType="after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wipe(left)">
                                      <p:cBhvr>
                                        <p:cTn id="80" dur="500"/>
                                        <p:tgtEl>
                                          <p:spTgt spid="56"/>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1" fill="hold" nodeType="clickEffect">
                                  <p:stCondLst>
                                    <p:cond delay="0"/>
                                  </p:stCondLst>
                                  <p:childTnLst>
                                    <p:set>
                                      <p:cBhvr>
                                        <p:cTn id="84" dur="1" fill="hold">
                                          <p:stCondLst>
                                            <p:cond delay="0"/>
                                          </p:stCondLst>
                                        </p:cTn>
                                        <p:tgtEl>
                                          <p:spTgt spid="30">
                                            <p:txEl>
                                              <p:pRg st="6" end="6"/>
                                            </p:txEl>
                                          </p:spTgt>
                                        </p:tgtEl>
                                        <p:attrNameLst>
                                          <p:attrName>style.visibility</p:attrName>
                                        </p:attrNameLst>
                                      </p:cBhvr>
                                      <p:to>
                                        <p:strVal val="visible"/>
                                      </p:to>
                                    </p:set>
                                    <p:animEffect transition="in" filter="wipe(up)">
                                      <p:cBhvr>
                                        <p:cTn id="85" dur="1000"/>
                                        <p:tgtEl>
                                          <p:spTgt spid="30">
                                            <p:txEl>
                                              <p:pRg st="6" end="6"/>
                                            </p:txEl>
                                          </p:spTgt>
                                        </p:tgtEl>
                                      </p:cBhvr>
                                    </p:animEffect>
                                  </p:childTnLst>
                                </p:cTn>
                              </p:par>
                            </p:childTnLst>
                          </p:cTn>
                        </p:par>
                        <p:par>
                          <p:cTn id="86" fill="hold">
                            <p:stCondLst>
                              <p:cond delay="1000"/>
                            </p:stCondLst>
                            <p:childTnLst>
                              <p:par>
                                <p:cTn id="87" presetID="22" presetClass="entr" presetSubtype="8" fill="hold" grpId="0" nodeType="after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wipe(left)">
                                      <p:cBhvr>
                                        <p:cTn id="89" dur="1250"/>
                                        <p:tgtEl>
                                          <p:spTgt spid="36"/>
                                        </p:tgtEl>
                                      </p:cBhvr>
                                    </p:animEffect>
                                  </p:childTnLst>
                                </p:cTn>
                              </p:par>
                            </p:childTnLst>
                          </p:cTn>
                        </p:par>
                        <p:par>
                          <p:cTn id="90" fill="hold">
                            <p:stCondLst>
                              <p:cond delay="2250"/>
                            </p:stCondLst>
                            <p:childTnLst>
                              <p:par>
                                <p:cTn id="91" presetID="22" presetClass="entr" presetSubtype="8" fill="hold" nodeType="afterEffect">
                                  <p:stCondLst>
                                    <p:cond delay="0"/>
                                  </p:stCondLst>
                                  <p:childTnLst>
                                    <p:set>
                                      <p:cBhvr>
                                        <p:cTn id="92" dur="1" fill="hold">
                                          <p:stCondLst>
                                            <p:cond delay="0"/>
                                          </p:stCondLst>
                                        </p:cTn>
                                        <p:tgtEl>
                                          <p:spTgt spid="39"/>
                                        </p:tgtEl>
                                        <p:attrNameLst>
                                          <p:attrName>style.visibility</p:attrName>
                                        </p:attrNameLst>
                                      </p:cBhvr>
                                      <p:to>
                                        <p:strVal val="visible"/>
                                      </p:to>
                                    </p:set>
                                    <p:animEffect transition="in" filter="wipe(left)">
                                      <p:cBhvr>
                                        <p:cTn id="93" dur="500"/>
                                        <p:tgtEl>
                                          <p:spTgt spid="39"/>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0" fill="hold" grpId="0" nodeType="clickEffect">
                                  <p:stCondLst>
                                    <p:cond delay="0"/>
                                  </p:stCondLst>
                                  <p:childTnLst>
                                    <p:set>
                                      <p:cBhvr>
                                        <p:cTn id="97" dur="1" fill="hold">
                                          <p:stCondLst>
                                            <p:cond delay="0"/>
                                          </p:stCondLst>
                                        </p:cTn>
                                        <p:tgtEl>
                                          <p:spTgt spid="76"/>
                                        </p:tgtEl>
                                        <p:attrNameLst>
                                          <p:attrName>style.visibility</p:attrName>
                                        </p:attrNameLst>
                                      </p:cBhvr>
                                      <p:to>
                                        <p:strVal val="visible"/>
                                      </p:to>
                                    </p:set>
                                    <p:anim calcmode="lin" valueType="num">
                                      <p:cBhvr>
                                        <p:cTn id="98" dur="500" fill="hold"/>
                                        <p:tgtEl>
                                          <p:spTgt spid="76"/>
                                        </p:tgtEl>
                                        <p:attrNameLst>
                                          <p:attrName>ppt_w</p:attrName>
                                        </p:attrNameLst>
                                      </p:cBhvr>
                                      <p:tavLst>
                                        <p:tav tm="0">
                                          <p:val>
                                            <p:fltVal val="0"/>
                                          </p:val>
                                        </p:tav>
                                        <p:tav tm="100000">
                                          <p:val>
                                            <p:strVal val="#ppt_w"/>
                                          </p:val>
                                        </p:tav>
                                      </p:tavLst>
                                    </p:anim>
                                    <p:anim calcmode="lin" valueType="num">
                                      <p:cBhvr>
                                        <p:cTn id="99" dur="500" fill="hold"/>
                                        <p:tgtEl>
                                          <p:spTgt spid="76"/>
                                        </p:tgtEl>
                                        <p:attrNameLst>
                                          <p:attrName>ppt_h</p:attrName>
                                        </p:attrNameLst>
                                      </p:cBhvr>
                                      <p:tavLst>
                                        <p:tav tm="0">
                                          <p:val>
                                            <p:fltVal val="0"/>
                                          </p:val>
                                        </p:tav>
                                        <p:tav tm="100000">
                                          <p:val>
                                            <p:strVal val="#ppt_h"/>
                                          </p:val>
                                        </p:tav>
                                      </p:tavLst>
                                    </p:anim>
                                    <p:animEffect transition="in" filter="fade">
                                      <p:cBhvr>
                                        <p:cTn id="100" dur="500"/>
                                        <p:tgtEl>
                                          <p:spTgt spid="76"/>
                                        </p:tgtEl>
                                      </p:cBhvr>
                                    </p:animEffect>
                                  </p:childTnLst>
                                </p:cTn>
                              </p:par>
                            </p:childTnLst>
                          </p:cTn>
                        </p:par>
                        <p:par>
                          <p:cTn id="101" fill="hold">
                            <p:stCondLst>
                              <p:cond delay="500"/>
                            </p:stCondLst>
                            <p:childTnLst>
                              <p:par>
                                <p:cTn id="102" presetID="22" presetClass="entr" presetSubtype="8" fill="hold" grpId="0" nodeType="afterEffect">
                                  <p:stCondLst>
                                    <p:cond delay="5000"/>
                                  </p:stCondLst>
                                  <p:childTnLst>
                                    <p:set>
                                      <p:cBhvr>
                                        <p:cTn id="103" dur="1" fill="hold">
                                          <p:stCondLst>
                                            <p:cond delay="0"/>
                                          </p:stCondLst>
                                        </p:cTn>
                                        <p:tgtEl>
                                          <p:spTgt spid="75"/>
                                        </p:tgtEl>
                                        <p:attrNameLst>
                                          <p:attrName>style.visibility</p:attrName>
                                        </p:attrNameLst>
                                      </p:cBhvr>
                                      <p:to>
                                        <p:strVal val="visible"/>
                                      </p:to>
                                    </p:set>
                                    <p:animEffect transition="in" filter="wipe(left)">
                                      <p:cBhvr>
                                        <p:cTn id="104"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p:bldP spid="68" grpId="0" animBg="1"/>
      <p:bldP spid="75" grpId="0"/>
      <p:bldP spid="7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6F9043-33B9-4A2F-ACC3-8B7C6098CEDC}"/>
              </a:ext>
            </a:extLst>
          </p:cNvPr>
          <p:cNvSpPr>
            <a:spLocks noGrp="1"/>
          </p:cNvSpPr>
          <p:nvPr>
            <p:ph type="sldNum" sz="quarter" idx="12"/>
          </p:nvPr>
        </p:nvSpPr>
        <p:spPr/>
        <p:txBody>
          <a:bodyPr/>
          <a:lstStyle/>
          <a:p>
            <a:pPr algn="r"/>
            <a:fld id="{3D3C4EEC-F499-4A7F-B67B-5709763315B6}" type="slidenum">
              <a:rPr lang="en-US" smtClean="0"/>
              <a:pPr algn="r"/>
              <a:t>55</a:t>
            </a:fld>
            <a:endParaRPr lang="en-US" dirty="0"/>
          </a:p>
        </p:txBody>
      </p:sp>
      <p:sp>
        <p:nvSpPr>
          <p:cNvPr id="40" name="Title 39">
            <a:extLst>
              <a:ext uri="{FF2B5EF4-FFF2-40B4-BE49-F238E27FC236}">
                <a16:creationId xmlns:a16="http://schemas.microsoft.com/office/drawing/2014/main" id="{41C335CC-237C-4B50-AE9A-A644F0B7C83A}"/>
              </a:ext>
            </a:extLst>
          </p:cNvPr>
          <p:cNvSpPr>
            <a:spLocks noGrp="1"/>
          </p:cNvSpPr>
          <p:nvPr>
            <p:ph type="title" idx="4294967295"/>
          </p:nvPr>
        </p:nvSpPr>
        <p:spPr>
          <a:xfrm>
            <a:off x="2662447" y="493256"/>
            <a:ext cx="6202496" cy="536670"/>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SIGNALS – PLEASE STAND</a:t>
            </a:r>
          </a:p>
        </p:txBody>
      </p:sp>
      <p:pic>
        <p:nvPicPr>
          <p:cNvPr id="14" name="Picture 13">
            <a:extLst>
              <a:ext uri="{FF2B5EF4-FFF2-40B4-BE49-F238E27FC236}">
                <a16:creationId xmlns:a16="http://schemas.microsoft.com/office/drawing/2014/main" id="{EE593655-B2D3-2F68-C1A6-46D0D8F99D38}"/>
              </a:ext>
            </a:extLst>
          </p:cNvPr>
          <p:cNvPicPr>
            <a:picLocks noChangeAspect="1"/>
          </p:cNvPicPr>
          <p:nvPr/>
        </p:nvPicPr>
        <p:blipFill>
          <a:blip r:embed="rId3"/>
          <a:stretch>
            <a:fillRect/>
          </a:stretch>
        </p:blipFill>
        <p:spPr>
          <a:xfrm>
            <a:off x="2527967" y="1269830"/>
            <a:ext cx="7315402" cy="3664462"/>
          </a:xfrm>
          <a:prstGeom prst="rect">
            <a:avLst/>
          </a:prstGeom>
        </p:spPr>
      </p:pic>
      <p:pic>
        <p:nvPicPr>
          <p:cNvPr id="18" name="Picture 17">
            <a:extLst>
              <a:ext uri="{FF2B5EF4-FFF2-40B4-BE49-F238E27FC236}">
                <a16:creationId xmlns:a16="http://schemas.microsoft.com/office/drawing/2014/main" id="{F7AFB395-46DE-DF6E-CFE1-76114633BA49}"/>
              </a:ext>
            </a:extLst>
          </p:cNvPr>
          <p:cNvPicPr>
            <a:picLocks noChangeAspect="1"/>
          </p:cNvPicPr>
          <p:nvPr/>
        </p:nvPicPr>
        <p:blipFill>
          <a:blip r:embed="rId4"/>
          <a:stretch>
            <a:fillRect/>
          </a:stretch>
        </p:blipFill>
        <p:spPr>
          <a:xfrm>
            <a:off x="2527967" y="1207346"/>
            <a:ext cx="6904424" cy="4277488"/>
          </a:xfrm>
          <a:prstGeom prst="rect">
            <a:avLst/>
          </a:prstGeom>
        </p:spPr>
      </p:pic>
      <p:pic>
        <p:nvPicPr>
          <p:cNvPr id="3" name="Picture 2">
            <a:extLst>
              <a:ext uri="{FF2B5EF4-FFF2-40B4-BE49-F238E27FC236}">
                <a16:creationId xmlns:a16="http://schemas.microsoft.com/office/drawing/2014/main" id="{D192B7A9-9A0C-D3E4-5D87-4B497A7DFC1D}"/>
              </a:ext>
            </a:extLst>
          </p:cNvPr>
          <p:cNvPicPr>
            <a:picLocks noChangeAspect="1"/>
          </p:cNvPicPr>
          <p:nvPr/>
        </p:nvPicPr>
        <p:blipFill>
          <a:blip r:embed="rId5"/>
          <a:stretch>
            <a:fillRect/>
          </a:stretch>
        </p:blipFill>
        <p:spPr>
          <a:xfrm>
            <a:off x="2728908" y="1613578"/>
            <a:ext cx="10352532" cy="3974592"/>
          </a:xfrm>
          <a:prstGeom prst="rect">
            <a:avLst/>
          </a:prstGeom>
        </p:spPr>
      </p:pic>
      <p:pic>
        <p:nvPicPr>
          <p:cNvPr id="4" name="Picture 3">
            <a:extLst>
              <a:ext uri="{FF2B5EF4-FFF2-40B4-BE49-F238E27FC236}">
                <a16:creationId xmlns:a16="http://schemas.microsoft.com/office/drawing/2014/main" id="{AAC3BCCF-8971-0431-2108-A6A901DED8FC}"/>
              </a:ext>
            </a:extLst>
          </p:cNvPr>
          <p:cNvPicPr>
            <a:picLocks noChangeAspect="1"/>
          </p:cNvPicPr>
          <p:nvPr/>
        </p:nvPicPr>
        <p:blipFill>
          <a:blip r:embed="rId6"/>
          <a:stretch>
            <a:fillRect/>
          </a:stretch>
        </p:blipFill>
        <p:spPr>
          <a:xfrm>
            <a:off x="2728908" y="1737401"/>
            <a:ext cx="10479024" cy="4037076"/>
          </a:xfrm>
          <a:prstGeom prst="rect">
            <a:avLst/>
          </a:prstGeom>
        </p:spPr>
      </p:pic>
    </p:spTree>
    <p:extLst>
      <p:ext uri="{BB962C8B-B14F-4D97-AF65-F5344CB8AC3E}">
        <p14:creationId xmlns:p14="http://schemas.microsoft.com/office/powerpoint/2010/main" val="85256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E755F-1784-325F-DF49-5DE289ABA52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596C2C-BEC5-E645-D954-D509C3923E76}"/>
              </a:ext>
            </a:extLst>
          </p:cNvPr>
          <p:cNvSpPr>
            <a:spLocks noGrp="1"/>
          </p:cNvSpPr>
          <p:nvPr>
            <p:ph type="sldNum" sz="quarter" idx="12"/>
          </p:nvPr>
        </p:nvSpPr>
        <p:spPr/>
        <p:txBody>
          <a:bodyPr/>
          <a:lstStyle/>
          <a:p>
            <a:pPr algn="r"/>
            <a:fld id="{3D3C4EEC-F499-4A7F-B67B-5709763315B6}" type="slidenum">
              <a:rPr lang="en-US" sz="1400" smtClean="0"/>
              <a:pPr algn="r"/>
              <a:t>56</a:t>
            </a:fld>
            <a:endParaRPr lang="en-US" sz="1400" dirty="0"/>
          </a:p>
        </p:txBody>
      </p:sp>
      <p:sp>
        <p:nvSpPr>
          <p:cNvPr id="40" name="Title 39">
            <a:extLst>
              <a:ext uri="{FF2B5EF4-FFF2-40B4-BE49-F238E27FC236}">
                <a16:creationId xmlns:a16="http://schemas.microsoft.com/office/drawing/2014/main" id="{510F92B0-B3CB-35DA-3860-641BB456356C}"/>
              </a:ext>
            </a:extLst>
          </p:cNvPr>
          <p:cNvSpPr>
            <a:spLocks noGrp="1"/>
          </p:cNvSpPr>
          <p:nvPr>
            <p:ph type="title" idx="4294967295"/>
          </p:nvPr>
        </p:nvSpPr>
        <p:spPr>
          <a:xfrm>
            <a:off x="3232359" y="493256"/>
            <a:ext cx="5717754" cy="614991"/>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SIGNALS – PLEASE STAND</a:t>
            </a:r>
          </a:p>
        </p:txBody>
      </p:sp>
      <p:graphicFrame>
        <p:nvGraphicFramePr>
          <p:cNvPr id="3" name="Object 2">
            <a:extLst>
              <a:ext uri="{FF2B5EF4-FFF2-40B4-BE49-F238E27FC236}">
                <a16:creationId xmlns:a16="http://schemas.microsoft.com/office/drawing/2014/main" id="{FCE98310-7786-B288-0437-6A69A4EBAA44}"/>
              </a:ext>
            </a:extLst>
          </p:cNvPr>
          <p:cNvGraphicFramePr>
            <a:graphicFrameLocks noChangeAspect="1"/>
          </p:cNvGraphicFramePr>
          <p:nvPr>
            <p:extLst>
              <p:ext uri="{D42A27DB-BD31-4B8C-83A1-F6EECF244321}">
                <p14:modId xmlns:p14="http://schemas.microsoft.com/office/powerpoint/2010/main" val="944389782"/>
              </p:ext>
            </p:extLst>
          </p:nvPr>
        </p:nvGraphicFramePr>
        <p:xfrm>
          <a:off x="2301804" y="1493671"/>
          <a:ext cx="11714540" cy="4495985"/>
        </p:xfrm>
        <a:graphic>
          <a:graphicData uri="http://schemas.openxmlformats.org/presentationml/2006/ole">
            <mc:AlternateContent xmlns:mc="http://schemas.openxmlformats.org/markup-compatibility/2006">
              <mc:Choice xmlns:v="urn:schemas-microsoft-com:vml" Requires="v">
                <p:oleObj name="Document" r:id="rId2" imgW="5956042" imgH="2286157" progId="Word.Document.12">
                  <p:embed/>
                </p:oleObj>
              </mc:Choice>
              <mc:Fallback>
                <p:oleObj name="Document" r:id="rId2" imgW="5956042" imgH="2286157" progId="Word.Document.12">
                  <p:embed/>
                  <p:pic>
                    <p:nvPicPr>
                      <p:cNvPr id="3" name="Object 2">
                        <a:extLst>
                          <a:ext uri="{FF2B5EF4-FFF2-40B4-BE49-F238E27FC236}">
                            <a16:creationId xmlns:a16="http://schemas.microsoft.com/office/drawing/2014/main" id="{FCE98310-7786-B288-0437-6A69A4EBAA44}"/>
                          </a:ext>
                        </a:extLst>
                      </p:cNvPr>
                      <p:cNvPicPr/>
                      <p:nvPr/>
                    </p:nvPicPr>
                    <p:blipFill>
                      <a:blip r:embed="rId3"/>
                      <a:stretch>
                        <a:fillRect/>
                      </a:stretch>
                    </p:blipFill>
                    <p:spPr>
                      <a:xfrm>
                        <a:off x="2301804" y="1493671"/>
                        <a:ext cx="11714540" cy="4495985"/>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03432368-8D53-86BC-A502-5EF196A0B640}"/>
              </a:ext>
            </a:extLst>
          </p:cNvPr>
          <p:cNvGraphicFramePr>
            <a:graphicFrameLocks noChangeAspect="1"/>
          </p:cNvGraphicFramePr>
          <p:nvPr>
            <p:extLst>
              <p:ext uri="{D42A27DB-BD31-4B8C-83A1-F6EECF244321}">
                <p14:modId xmlns:p14="http://schemas.microsoft.com/office/powerpoint/2010/main" val="294486175"/>
              </p:ext>
            </p:extLst>
          </p:nvPr>
        </p:nvGraphicFramePr>
        <p:xfrm>
          <a:off x="2301804" y="1513641"/>
          <a:ext cx="11153912" cy="4280819"/>
        </p:xfrm>
        <a:graphic>
          <a:graphicData uri="http://schemas.openxmlformats.org/presentationml/2006/ole">
            <mc:AlternateContent xmlns:mc="http://schemas.openxmlformats.org/markup-compatibility/2006">
              <mc:Choice xmlns:v="urn:schemas-microsoft-com:vml" Requires="v">
                <p:oleObj name="Document" r:id="rId4" imgW="5956042" imgH="2286157" progId="Word.Document.12">
                  <p:embed/>
                </p:oleObj>
              </mc:Choice>
              <mc:Fallback>
                <p:oleObj name="Document" r:id="rId4" imgW="5956042" imgH="2286157" progId="Word.Document.12">
                  <p:embed/>
                  <p:pic>
                    <p:nvPicPr>
                      <p:cNvPr id="4" name="Object 3">
                        <a:extLst>
                          <a:ext uri="{FF2B5EF4-FFF2-40B4-BE49-F238E27FC236}">
                            <a16:creationId xmlns:a16="http://schemas.microsoft.com/office/drawing/2014/main" id="{03432368-8D53-86BC-A502-5EF196A0B640}"/>
                          </a:ext>
                        </a:extLst>
                      </p:cNvPr>
                      <p:cNvPicPr/>
                      <p:nvPr/>
                    </p:nvPicPr>
                    <p:blipFill>
                      <a:blip r:embed="rId5"/>
                      <a:stretch>
                        <a:fillRect/>
                      </a:stretch>
                    </p:blipFill>
                    <p:spPr>
                      <a:xfrm>
                        <a:off x="2301804" y="1513641"/>
                        <a:ext cx="11153912" cy="4280819"/>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D81D5F6D-1D15-AEE6-1271-B82D83C1270F}"/>
              </a:ext>
            </a:extLst>
          </p:cNvPr>
          <p:cNvGraphicFramePr>
            <a:graphicFrameLocks noChangeAspect="1"/>
          </p:cNvGraphicFramePr>
          <p:nvPr>
            <p:extLst>
              <p:ext uri="{D42A27DB-BD31-4B8C-83A1-F6EECF244321}">
                <p14:modId xmlns:p14="http://schemas.microsoft.com/office/powerpoint/2010/main" val="3078284967"/>
              </p:ext>
            </p:extLst>
          </p:nvPr>
        </p:nvGraphicFramePr>
        <p:xfrm>
          <a:off x="2320519" y="1583665"/>
          <a:ext cx="7729086" cy="4280820"/>
        </p:xfrm>
        <a:graphic>
          <a:graphicData uri="http://schemas.openxmlformats.org/presentationml/2006/ole">
            <mc:AlternateContent xmlns:mc="http://schemas.openxmlformats.org/markup-compatibility/2006">
              <mc:Choice xmlns:v="urn:schemas-microsoft-com:vml" Requires="v">
                <p:oleObj name="Document" r:id="rId6" imgW="3949531" imgH="2187182" progId="Word.Document.12">
                  <p:embed/>
                </p:oleObj>
              </mc:Choice>
              <mc:Fallback>
                <p:oleObj name="Document" r:id="rId6" imgW="3949531" imgH="2187182" progId="Word.Document.12">
                  <p:embed/>
                  <p:pic>
                    <p:nvPicPr>
                      <p:cNvPr id="6" name="Object 5">
                        <a:extLst>
                          <a:ext uri="{FF2B5EF4-FFF2-40B4-BE49-F238E27FC236}">
                            <a16:creationId xmlns:a16="http://schemas.microsoft.com/office/drawing/2014/main" id="{D81D5F6D-1D15-AEE6-1271-B82D83C1270F}"/>
                          </a:ext>
                        </a:extLst>
                      </p:cNvPr>
                      <p:cNvPicPr/>
                      <p:nvPr/>
                    </p:nvPicPr>
                    <p:blipFill>
                      <a:blip r:embed="rId7"/>
                      <a:stretch>
                        <a:fillRect/>
                      </a:stretch>
                    </p:blipFill>
                    <p:spPr>
                      <a:xfrm>
                        <a:off x="2320519" y="1583665"/>
                        <a:ext cx="7729086" cy="4280820"/>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2C7883F5-FF7C-35A3-4E26-1AF000BA2D6C}"/>
              </a:ext>
            </a:extLst>
          </p:cNvPr>
          <p:cNvPicPr>
            <a:picLocks noChangeAspect="1"/>
          </p:cNvPicPr>
          <p:nvPr/>
        </p:nvPicPr>
        <p:blipFill>
          <a:blip r:embed="rId8"/>
          <a:stretch>
            <a:fillRect/>
          </a:stretch>
        </p:blipFill>
        <p:spPr>
          <a:xfrm>
            <a:off x="2552724" y="1609742"/>
            <a:ext cx="10479024" cy="4477512"/>
          </a:xfrm>
          <a:prstGeom prst="rect">
            <a:avLst/>
          </a:prstGeom>
        </p:spPr>
      </p:pic>
    </p:spTree>
    <p:extLst>
      <p:ext uri="{BB962C8B-B14F-4D97-AF65-F5344CB8AC3E}">
        <p14:creationId xmlns:p14="http://schemas.microsoft.com/office/powerpoint/2010/main" val="3990489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6F9043-33B9-4A2F-ACC3-8B7C6098CEDC}"/>
              </a:ext>
            </a:extLst>
          </p:cNvPr>
          <p:cNvSpPr>
            <a:spLocks noGrp="1"/>
          </p:cNvSpPr>
          <p:nvPr>
            <p:ph type="sldNum" sz="quarter" idx="12"/>
          </p:nvPr>
        </p:nvSpPr>
        <p:spPr/>
        <p:txBody>
          <a:bodyPr/>
          <a:lstStyle/>
          <a:p>
            <a:pPr algn="r"/>
            <a:fld id="{3D3C4EEC-F499-4A7F-B67B-5709763315B6}" type="slidenum">
              <a:rPr lang="en-US" sz="1400" smtClean="0"/>
              <a:pPr algn="r"/>
              <a:t>57</a:t>
            </a:fld>
            <a:endParaRPr lang="en-US" sz="1400" dirty="0"/>
          </a:p>
        </p:txBody>
      </p:sp>
      <p:sp>
        <p:nvSpPr>
          <p:cNvPr id="40" name="Title 39">
            <a:extLst>
              <a:ext uri="{FF2B5EF4-FFF2-40B4-BE49-F238E27FC236}">
                <a16:creationId xmlns:a16="http://schemas.microsoft.com/office/drawing/2014/main" id="{41C335CC-237C-4B50-AE9A-A644F0B7C83A}"/>
              </a:ext>
            </a:extLst>
          </p:cNvPr>
          <p:cNvSpPr>
            <a:spLocks noGrp="1"/>
          </p:cNvSpPr>
          <p:nvPr>
            <p:ph type="title" idx="4294967295"/>
          </p:nvPr>
        </p:nvSpPr>
        <p:spPr>
          <a:xfrm>
            <a:off x="3232359" y="493256"/>
            <a:ext cx="5717754" cy="614991"/>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SIGNALS – PLEASE STAND</a:t>
            </a:r>
          </a:p>
        </p:txBody>
      </p:sp>
      <p:pic>
        <p:nvPicPr>
          <p:cNvPr id="5" name="Picture 4">
            <a:extLst>
              <a:ext uri="{FF2B5EF4-FFF2-40B4-BE49-F238E27FC236}">
                <a16:creationId xmlns:a16="http://schemas.microsoft.com/office/drawing/2014/main" id="{9E627AB1-F666-71B0-6599-0CFA91801299}"/>
              </a:ext>
            </a:extLst>
          </p:cNvPr>
          <p:cNvPicPr>
            <a:picLocks noChangeAspect="1"/>
          </p:cNvPicPr>
          <p:nvPr/>
        </p:nvPicPr>
        <p:blipFill>
          <a:blip r:embed="rId2"/>
          <a:stretch>
            <a:fillRect/>
          </a:stretch>
        </p:blipFill>
        <p:spPr>
          <a:xfrm>
            <a:off x="2685573" y="1374812"/>
            <a:ext cx="6820852" cy="3715268"/>
          </a:xfrm>
          <a:prstGeom prst="rect">
            <a:avLst/>
          </a:prstGeom>
        </p:spPr>
      </p:pic>
      <p:pic>
        <p:nvPicPr>
          <p:cNvPr id="13" name="Picture 12">
            <a:extLst>
              <a:ext uri="{FF2B5EF4-FFF2-40B4-BE49-F238E27FC236}">
                <a16:creationId xmlns:a16="http://schemas.microsoft.com/office/drawing/2014/main" id="{BF3781F1-5FA3-7E61-3A08-AF9C2E029E58}"/>
              </a:ext>
            </a:extLst>
          </p:cNvPr>
          <p:cNvPicPr>
            <a:picLocks noChangeAspect="1"/>
          </p:cNvPicPr>
          <p:nvPr/>
        </p:nvPicPr>
        <p:blipFill>
          <a:blip r:embed="rId3"/>
          <a:stretch>
            <a:fillRect/>
          </a:stretch>
        </p:blipFill>
        <p:spPr>
          <a:xfrm>
            <a:off x="2685573" y="1374812"/>
            <a:ext cx="6801799" cy="3743847"/>
          </a:xfrm>
          <a:prstGeom prst="rect">
            <a:avLst/>
          </a:prstGeom>
        </p:spPr>
      </p:pic>
      <p:pic>
        <p:nvPicPr>
          <p:cNvPr id="3" name="Picture 2">
            <a:extLst>
              <a:ext uri="{FF2B5EF4-FFF2-40B4-BE49-F238E27FC236}">
                <a16:creationId xmlns:a16="http://schemas.microsoft.com/office/drawing/2014/main" id="{4C2406DA-0BEB-5E60-16BD-AFD296FF86D0}"/>
              </a:ext>
            </a:extLst>
          </p:cNvPr>
          <p:cNvPicPr>
            <a:picLocks noChangeAspect="1"/>
          </p:cNvPicPr>
          <p:nvPr/>
        </p:nvPicPr>
        <p:blipFill>
          <a:blip r:embed="rId4"/>
          <a:stretch>
            <a:fillRect/>
          </a:stretch>
        </p:blipFill>
        <p:spPr>
          <a:xfrm>
            <a:off x="2736623" y="1556825"/>
            <a:ext cx="7237476" cy="4008120"/>
          </a:xfrm>
          <a:prstGeom prst="rect">
            <a:avLst/>
          </a:prstGeom>
        </p:spPr>
      </p:pic>
      <p:pic>
        <p:nvPicPr>
          <p:cNvPr id="4" name="Picture 3">
            <a:extLst>
              <a:ext uri="{FF2B5EF4-FFF2-40B4-BE49-F238E27FC236}">
                <a16:creationId xmlns:a16="http://schemas.microsoft.com/office/drawing/2014/main" id="{58CD3BEA-C2B7-92BF-3FE8-983418CE8BBF}"/>
              </a:ext>
            </a:extLst>
          </p:cNvPr>
          <p:cNvPicPr>
            <a:picLocks noChangeAspect="1"/>
          </p:cNvPicPr>
          <p:nvPr/>
        </p:nvPicPr>
        <p:blipFill>
          <a:blip r:embed="rId5"/>
          <a:stretch>
            <a:fillRect/>
          </a:stretch>
        </p:blipFill>
        <p:spPr>
          <a:xfrm>
            <a:off x="2704628" y="1556825"/>
            <a:ext cx="6965581" cy="3509376"/>
          </a:xfrm>
          <a:prstGeom prst="rect">
            <a:avLst/>
          </a:prstGeom>
        </p:spPr>
      </p:pic>
    </p:spTree>
    <p:extLst>
      <p:ext uri="{BB962C8B-B14F-4D97-AF65-F5344CB8AC3E}">
        <p14:creationId xmlns:p14="http://schemas.microsoft.com/office/powerpoint/2010/main" val="12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ACB9F-FB98-87E1-38B8-3D436A2058E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B7D570-B4A3-335E-AF88-907CDC244205}"/>
              </a:ext>
            </a:extLst>
          </p:cNvPr>
          <p:cNvSpPr>
            <a:spLocks noGrp="1"/>
          </p:cNvSpPr>
          <p:nvPr>
            <p:ph type="sldNum" sz="quarter" idx="12"/>
          </p:nvPr>
        </p:nvSpPr>
        <p:spPr/>
        <p:txBody>
          <a:bodyPr/>
          <a:lstStyle/>
          <a:p>
            <a:pPr algn="r"/>
            <a:fld id="{3D3C4EEC-F499-4A7F-B67B-5709763315B6}" type="slidenum">
              <a:rPr lang="en-US" smtClean="0"/>
              <a:pPr algn="r"/>
              <a:t>58</a:t>
            </a:fld>
            <a:endParaRPr lang="en-US" dirty="0"/>
          </a:p>
        </p:txBody>
      </p:sp>
      <p:sp>
        <p:nvSpPr>
          <p:cNvPr id="40" name="Title 39">
            <a:extLst>
              <a:ext uri="{FF2B5EF4-FFF2-40B4-BE49-F238E27FC236}">
                <a16:creationId xmlns:a16="http://schemas.microsoft.com/office/drawing/2014/main" id="{F05A1DCE-D5AD-0ED3-16AA-5E657120D2F4}"/>
              </a:ext>
            </a:extLst>
          </p:cNvPr>
          <p:cNvSpPr>
            <a:spLocks noGrp="1"/>
          </p:cNvSpPr>
          <p:nvPr>
            <p:ph type="title" idx="4294967295"/>
          </p:nvPr>
        </p:nvSpPr>
        <p:spPr>
          <a:xfrm>
            <a:off x="3048000" y="536906"/>
            <a:ext cx="6096000" cy="481586"/>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SIGNALS – PLEASE STAND</a:t>
            </a:r>
          </a:p>
        </p:txBody>
      </p:sp>
      <p:pic>
        <p:nvPicPr>
          <p:cNvPr id="5" name="Picture 4">
            <a:extLst>
              <a:ext uri="{FF2B5EF4-FFF2-40B4-BE49-F238E27FC236}">
                <a16:creationId xmlns:a16="http://schemas.microsoft.com/office/drawing/2014/main" id="{04F81401-1561-EA12-F74C-720BFD3D98F7}"/>
              </a:ext>
            </a:extLst>
          </p:cNvPr>
          <p:cNvPicPr>
            <a:picLocks noChangeAspect="1"/>
          </p:cNvPicPr>
          <p:nvPr/>
        </p:nvPicPr>
        <p:blipFill>
          <a:blip r:embed="rId2"/>
          <a:stretch>
            <a:fillRect/>
          </a:stretch>
        </p:blipFill>
        <p:spPr>
          <a:xfrm>
            <a:off x="2424674" y="1388670"/>
            <a:ext cx="7890734" cy="3915157"/>
          </a:xfrm>
          <a:prstGeom prst="rect">
            <a:avLst/>
          </a:prstGeom>
        </p:spPr>
      </p:pic>
      <p:pic>
        <p:nvPicPr>
          <p:cNvPr id="7" name="Picture 6">
            <a:extLst>
              <a:ext uri="{FF2B5EF4-FFF2-40B4-BE49-F238E27FC236}">
                <a16:creationId xmlns:a16="http://schemas.microsoft.com/office/drawing/2014/main" id="{96A58040-8DA4-5F3A-4478-F07DA38AEC4A}"/>
              </a:ext>
            </a:extLst>
          </p:cNvPr>
          <p:cNvPicPr>
            <a:picLocks noChangeAspect="1"/>
          </p:cNvPicPr>
          <p:nvPr/>
        </p:nvPicPr>
        <p:blipFill>
          <a:blip r:embed="rId3"/>
          <a:stretch>
            <a:fillRect/>
          </a:stretch>
        </p:blipFill>
        <p:spPr>
          <a:xfrm>
            <a:off x="2414798" y="1487792"/>
            <a:ext cx="7420578" cy="3716914"/>
          </a:xfrm>
          <a:prstGeom prst="rect">
            <a:avLst/>
          </a:prstGeom>
        </p:spPr>
      </p:pic>
      <p:pic>
        <p:nvPicPr>
          <p:cNvPr id="10" name="Picture 9">
            <a:extLst>
              <a:ext uri="{FF2B5EF4-FFF2-40B4-BE49-F238E27FC236}">
                <a16:creationId xmlns:a16="http://schemas.microsoft.com/office/drawing/2014/main" id="{ED17C30C-B085-1DE5-0D85-117180A68746}"/>
              </a:ext>
            </a:extLst>
          </p:cNvPr>
          <p:cNvPicPr>
            <a:picLocks noChangeAspect="1"/>
          </p:cNvPicPr>
          <p:nvPr/>
        </p:nvPicPr>
        <p:blipFill>
          <a:blip r:embed="rId4"/>
          <a:stretch>
            <a:fillRect/>
          </a:stretch>
        </p:blipFill>
        <p:spPr>
          <a:xfrm>
            <a:off x="2424674" y="1487792"/>
            <a:ext cx="7709980" cy="4266776"/>
          </a:xfrm>
          <a:prstGeom prst="rect">
            <a:avLst/>
          </a:prstGeom>
        </p:spPr>
      </p:pic>
      <p:pic>
        <p:nvPicPr>
          <p:cNvPr id="12" name="Picture 11">
            <a:extLst>
              <a:ext uri="{FF2B5EF4-FFF2-40B4-BE49-F238E27FC236}">
                <a16:creationId xmlns:a16="http://schemas.microsoft.com/office/drawing/2014/main" id="{118E82AD-90F3-D5DF-CCFD-7FF1791A7015}"/>
              </a:ext>
            </a:extLst>
          </p:cNvPr>
          <p:cNvPicPr>
            <a:picLocks noChangeAspect="1"/>
          </p:cNvPicPr>
          <p:nvPr/>
        </p:nvPicPr>
        <p:blipFill>
          <a:blip r:embed="rId5"/>
          <a:stretch>
            <a:fillRect/>
          </a:stretch>
        </p:blipFill>
        <p:spPr>
          <a:xfrm>
            <a:off x="2406901" y="1540055"/>
            <a:ext cx="7436372" cy="4445365"/>
          </a:xfrm>
          <a:prstGeom prst="rect">
            <a:avLst/>
          </a:prstGeom>
        </p:spPr>
      </p:pic>
    </p:spTree>
    <p:extLst>
      <p:ext uri="{BB962C8B-B14F-4D97-AF65-F5344CB8AC3E}">
        <p14:creationId xmlns:p14="http://schemas.microsoft.com/office/powerpoint/2010/main" val="249524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900AE-67B9-0314-9F1D-F458C244BB5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4EA059-20C6-FBA1-67E7-9B9D08D4F6A0}"/>
              </a:ext>
            </a:extLst>
          </p:cNvPr>
          <p:cNvSpPr>
            <a:spLocks noGrp="1"/>
          </p:cNvSpPr>
          <p:nvPr>
            <p:ph type="sldNum" sz="quarter" idx="12"/>
          </p:nvPr>
        </p:nvSpPr>
        <p:spPr/>
        <p:txBody>
          <a:bodyPr/>
          <a:lstStyle/>
          <a:p>
            <a:pPr algn="r"/>
            <a:fld id="{3D3C4EEC-F499-4A7F-B67B-5709763315B6}" type="slidenum">
              <a:rPr lang="en-US" sz="1400" smtClean="0"/>
              <a:pPr algn="r"/>
              <a:t>59</a:t>
            </a:fld>
            <a:endParaRPr lang="en-US" sz="1400" dirty="0"/>
          </a:p>
        </p:txBody>
      </p:sp>
      <p:sp>
        <p:nvSpPr>
          <p:cNvPr id="40" name="Title 39">
            <a:extLst>
              <a:ext uri="{FF2B5EF4-FFF2-40B4-BE49-F238E27FC236}">
                <a16:creationId xmlns:a16="http://schemas.microsoft.com/office/drawing/2014/main" id="{578D3344-3DE4-96EC-B4C3-74EAF1C91854}"/>
              </a:ext>
            </a:extLst>
          </p:cNvPr>
          <p:cNvSpPr>
            <a:spLocks noGrp="1"/>
          </p:cNvSpPr>
          <p:nvPr>
            <p:ph type="title" idx="4294967295"/>
          </p:nvPr>
        </p:nvSpPr>
        <p:spPr>
          <a:xfrm>
            <a:off x="3232359" y="493256"/>
            <a:ext cx="5717754" cy="614991"/>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SIGNALS – PLEASE STAND</a:t>
            </a:r>
          </a:p>
        </p:txBody>
      </p:sp>
      <p:graphicFrame>
        <p:nvGraphicFramePr>
          <p:cNvPr id="3" name="Object 2">
            <a:extLst>
              <a:ext uri="{FF2B5EF4-FFF2-40B4-BE49-F238E27FC236}">
                <a16:creationId xmlns:a16="http://schemas.microsoft.com/office/drawing/2014/main" id="{B7C9236F-96A4-9D77-7A54-A52DAE5991D1}"/>
              </a:ext>
            </a:extLst>
          </p:cNvPr>
          <p:cNvGraphicFramePr>
            <a:graphicFrameLocks noChangeAspect="1"/>
          </p:cNvGraphicFramePr>
          <p:nvPr>
            <p:extLst>
              <p:ext uri="{D42A27DB-BD31-4B8C-83A1-F6EECF244321}">
                <p14:modId xmlns:p14="http://schemas.microsoft.com/office/powerpoint/2010/main" val="2839123607"/>
              </p:ext>
            </p:extLst>
          </p:nvPr>
        </p:nvGraphicFramePr>
        <p:xfrm>
          <a:off x="2043857" y="1357451"/>
          <a:ext cx="7788536" cy="4509623"/>
        </p:xfrm>
        <a:graphic>
          <a:graphicData uri="http://schemas.openxmlformats.org/presentationml/2006/ole">
            <mc:AlternateContent xmlns:mc="http://schemas.openxmlformats.org/markup-compatibility/2006">
              <mc:Choice xmlns:v="urn:schemas-microsoft-com:vml" Requires="v">
                <p:oleObj name="Document" r:id="rId2" imgW="3949531" imgH="2186462" progId="Word.Document.12">
                  <p:embed/>
                </p:oleObj>
              </mc:Choice>
              <mc:Fallback>
                <p:oleObj name="Document" r:id="rId2" imgW="3949531" imgH="2186462" progId="Word.Document.12">
                  <p:embed/>
                  <p:pic>
                    <p:nvPicPr>
                      <p:cNvPr id="3" name="Object 2">
                        <a:extLst>
                          <a:ext uri="{FF2B5EF4-FFF2-40B4-BE49-F238E27FC236}">
                            <a16:creationId xmlns:a16="http://schemas.microsoft.com/office/drawing/2014/main" id="{B7C9236F-96A4-9D77-7A54-A52DAE5991D1}"/>
                          </a:ext>
                        </a:extLst>
                      </p:cNvPr>
                      <p:cNvPicPr/>
                      <p:nvPr/>
                    </p:nvPicPr>
                    <p:blipFill>
                      <a:blip r:embed="rId3"/>
                      <a:stretch>
                        <a:fillRect/>
                      </a:stretch>
                    </p:blipFill>
                    <p:spPr>
                      <a:xfrm>
                        <a:off x="2043857" y="1357451"/>
                        <a:ext cx="7788536" cy="4509623"/>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BBD9612C-39DD-1E22-5294-B0B16F080C25}"/>
              </a:ext>
            </a:extLst>
          </p:cNvPr>
          <p:cNvGraphicFramePr>
            <a:graphicFrameLocks noChangeAspect="1"/>
          </p:cNvGraphicFramePr>
          <p:nvPr>
            <p:extLst>
              <p:ext uri="{D42A27DB-BD31-4B8C-83A1-F6EECF244321}">
                <p14:modId xmlns:p14="http://schemas.microsoft.com/office/powerpoint/2010/main" val="1455984992"/>
              </p:ext>
            </p:extLst>
          </p:nvPr>
        </p:nvGraphicFramePr>
        <p:xfrm>
          <a:off x="2043857" y="1361673"/>
          <a:ext cx="7478233" cy="4138876"/>
        </p:xfrm>
        <a:graphic>
          <a:graphicData uri="http://schemas.openxmlformats.org/presentationml/2006/ole">
            <mc:AlternateContent xmlns:mc="http://schemas.openxmlformats.org/markup-compatibility/2006">
              <mc:Choice xmlns:v="urn:schemas-microsoft-com:vml" Requires="v">
                <p:oleObj name="Document" r:id="rId4" imgW="3949531" imgH="2186462" progId="Word.Document.12">
                  <p:embed/>
                </p:oleObj>
              </mc:Choice>
              <mc:Fallback>
                <p:oleObj name="Document" r:id="rId4" imgW="3949531" imgH="2186462" progId="Word.Document.12">
                  <p:embed/>
                  <p:pic>
                    <p:nvPicPr>
                      <p:cNvPr id="4" name="Object 3">
                        <a:extLst>
                          <a:ext uri="{FF2B5EF4-FFF2-40B4-BE49-F238E27FC236}">
                            <a16:creationId xmlns:a16="http://schemas.microsoft.com/office/drawing/2014/main" id="{BBD9612C-39DD-1E22-5294-B0B16F080C25}"/>
                          </a:ext>
                        </a:extLst>
                      </p:cNvPr>
                      <p:cNvPicPr/>
                      <p:nvPr/>
                    </p:nvPicPr>
                    <p:blipFill>
                      <a:blip r:embed="rId5"/>
                      <a:stretch>
                        <a:fillRect/>
                      </a:stretch>
                    </p:blipFill>
                    <p:spPr>
                      <a:xfrm>
                        <a:off x="2043857" y="1361673"/>
                        <a:ext cx="7478233" cy="4138876"/>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1BC3C583-BC51-B097-BD06-CE464AAE0EC9}"/>
              </a:ext>
            </a:extLst>
          </p:cNvPr>
          <p:cNvGraphicFramePr>
            <a:graphicFrameLocks noChangeAspect="1"/>
          </p:cNvGraphicFramePr>
          <p:nvPr>
            <p:extLst>
              <p:ext uri="{D42A27DB-BD31-4B8C-83A1-F6EECF244321}">
                <p14:modId xmlns:p14="http://schemas.microsoft.com/office/powerpoint/2010/main" val="710925785"/>
              </p:ext>
            </p:extLst>
          </p:nvPr>
        </p:nvGraphicFramePr>
        <p:xfrm>
          <a:off x="2069975" y="1538602"/>
          <a:ext cx="8148109" cy="4509623"/>
        </p:xfrm>
        <a:graphic>
          <a:graphicData uri="http://schemas.openxmlformats.org/presentationml/2006/ole">
            <mc:AlternateContent xmlns:mc="http://schemas.openxmlformats.org/markup-compatibility/2006">
              <mc:Choice xmlns:v="urn:schemas-microsoft-com:vml" Requires="v">
                <p:oleObj name="Document" r:id="rId6" imgW="3949531" imgH="2186462" progId="Word.Document.12">
                  <p:embed/>
                </p:oleObj>
              </mc:Choice>
              <mc:Fallback>
                <p:oleObj name="Document" r:id="rId6" imgW="3949531" imgH="2186462" progId="Word.Document.12">
                  <p:embed/>
                  <p:pic>
                    <p:nvPicPr>
                      <p:cNvPr id="6" name="Object 5">
                        <a:extLst>
                          <a:ext uri="{FF2B5EF4-FFF2-40B4-BE49-F238E27FC236}">
                            <a16:creationId xmlns:a16="http://schemas.microsoft.com/office/drawing/2014/main" id="{1BC3C583-BC51-B097-BD06-CE464AAE0EC9}"/>
                          </a:ext>
                        </a:extLst>
                      </p:cNvPr>
                      <p:cNvPicPr/>
                      <p:nvPr/>
                    </p:nvPicPr>
                    <p:blipFill>
                      <a:blip r:embed="rId7"/>
                      <a:stretch>
                        <a:fillRect/>
                      </a:stretch>
                    </p:blipFill>
                    <p:spPr>
                      <a:xfrm>
                        <a:off x="2069975" y="1538602"/>
                        <a:ext cx="8148109" cy="4509623"/>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142A3E13-069B-AE16-4FF1-6C61067AC116}"/>
              </a:ext>
            </a:extLst>
          </p:cNvPr>
          <p:cNvPicPr>
            <a:picLocks noChangeAspect="1"/>
          </p:cNvPicPr>
          <p:nvPr/>
        </p:nvPicPr>
        <p:blipFill>
          <a:blip r:embed="rId8"/>
          <a:stretch>
            <a:fillRect/>
          </a:stretch>
        </p:blipFill>
        <p:spPr>
          <a:xfrm>
            <a:off x="2111675" y="1365894"/>
            <a:ext cx="7774114" cy="4138877"/>
          </a:xfrm>
          <a:prstGeom prst="rect">
            <a:avLst/>
          </a:prstGeom>
        </p:spPr>
      </p:pic>
    </p:spTree>
    <p:extLst>
      <p:ext uri="{BB962C8B-B14F-4D97-AF65-F5344CB8AC3E}">
        <p14:creationId xmlns:p14="http://schemas.microsoft.com/office/powerpoint/2010/main" val="725625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6F9043-33B9-4A2F-ACC3-8B7C6098CEDC}"/>
              </a:ext>
            </a:extLst>
          </p:cNvPr>
          <p:cNvSpPr>
            <a:spLocks noGrp="1"/>
          </p:cNvSpPr>
          <p:nvPr>
            <p:ph type="sldNum" sz="quarter" idx="12"/>
          </p:nvPr>
        </p:nvSpPr>
        <p:spPr/>
        <p:txBody>
          <a:bodyPr/>
          <a:lstStyle/>
          <a:p>
            <a:pPr algn="r"/>
            <a:fld id="{3D3C4EEC-F499-4A7F-B67B-5709763315B6}" type="slidenum">
              <a:rPr lang="en-US" smtClean="0"/>
              <a:pPr algn="r"/>
              <a:t>60</a:t>
            </a:fld>
            <a:endParaRPr lang="en-US" dirty="0"/>
          </a:p>
        </p:txBody>
      </p:sp>
      <p:sp>
        <p:nvSpPr>
          <p:cNvPr id="40" name="Title 39">
            <a:extLst>
              <a:ext uri="{FF2B5EF4-FFF2-40B4-BE49-F238E27FC236}">
                <a16:creationId xmlns:a16="http://schemas.microsoft.com/office/drawing/2014/main" id="{41C335CC-237C-4B50-AE9A-A644F0B7C83A}"/>
              </a:ext>
            </a:extLst>
          </p:cNvPr>
          <p:cNvSpPr>
            <a:spLocks noGrp="1"/>
          </p:cNvSpPr>
          <p:nvPr>
            <p:ph type="title" idx="4294967295"/>
          </p:nvPr>
        </p:nvSpPr>
        <p:spPr>
          <a:xfrm>
            <a:off x="3048000" y="536906"/>
            <a:ext cx="6096000" cy="481586"/>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SIGNALS – PLEASE STAND</a:t>
            </a:r>
          </a:p>
        </p:txBody>
      </p:sp>
      <p:pic>
        <p:nvPicPr>
          <p:cNvPr id="6" name="Picture 5">
            <a:extLst>
              <a:ext uri="{FF2B5EF4-FFF2-40B4-BE49-F238E27FC236}">
                <a16:creationId xmlns:a16="http://schemas.microsoft.com/office/drawing/2014/main" id="{7A302AD2-A96F-3441-54D7-B8D02DD5B95C}"/>
              </a:ext>
            </a:extLst>
          </p:cNvPr>
          <p:cNvPicPr>
            <a:picLocks noChangeAspect="1"/>
          </p:cNvPicPr>
          <p:nvPr/>
        </p:nvPicPr>
        <p:blipFill>
          <a:blip r:embed="rId2"/>
          <a:stretch>
            <a:fillRect/>
          </a:stretch>
        </p:blipFill>
        <p:spPr>
          <a:xfrm>
            <a:off x="2726160" y="1161603"/>
            <a:ext cx="6811326" cy="4991797"/>
          </a:xfrm>
          <a:prstGeom prst="rect">
            <a:avLst/>
          </a:prstGeom>
        </p:spPr>
      </p:pic>
      <p:pic>
        <p:nvPicPr>
          <p:cNvPr id="8" name="Picture 7">
            <a:extLst>
              <a:ext uri="{FF2B5EF4-FFF2-40B4-BE49-F238E27FC236}">
                <a16:creationId xmlns:a16="http://schemas.microsoft.com/office/drawing/2014/main" id="{DF2BE769-CCAF-3281-9EA5-DB73D12FD3D1}"/>
              </a:ext>
            </a:extLst>
          </p:cNvPr>
          <p:cNvPicPr>
            <a:picLocks noChangeAspect="1"/>
          </p:cNvPicPr>
          <p:nvPr/>
        </p:nvPicPr>
        <p:blipFill>
          <a:blip r:embed="rId3"/>
          <a:stretch>
            <a:fillRect/>
          </a:stretch>
        </p:blipFill>
        <p:spPr>
          <a:xfrm>
            <a:off x="2654514" y="1386139"/>
            <a:ext cx="6566800" cy="4542723"/>
          </a:xfrm>
          <a:prstGeom prst="rect">
            <a:avLst/>
          </a:prstGeom>
        </p:spPr>
      </p:pic>
      <p:pic>
        <p:nvPicPr>
          <p:cNvPr id="11" name="Picture 10">
            <a:extLst>
              <a:ext uri="{FF2B5EF4-FFF2-40B4-BE49-F238E27FC236}">
                <a16:creationId xmlns:a16="http://schemas.microsoft.com/office/drawing/2014/main" id="{DC291946-8DF6-6A8F-3299-2E97ED269C60}"/>
              </a:ext>
            </a:extLst>
          </p:cNvPr>
          <p:cNvPicPr>
            <a:picLocks noChangeAspect="1"/>
          </p:cNvPicPr>
          <p:nvPr/>
        </p:nvPicPr>
        <p:blipFill>
          <a:blip r:embed="rId4"/>
          <a:stretch>
            <a:fillRect/>
          </a:stretch>
        </p:blipFill>
        <p:spPr>
          <a:xfrm>
            <a:off x="2573046" y="1269906"/>
            <a:ext cx="7215982" cy="4318187"/>
          </a:xfrm>
          <a:prstGeom prst="rect">
            <a:avLst/>
          </a:prstGeom>
        </p:spPr>
      </p:pic>
      <p:pic>
        <p:nvPicPr>
          <p:cNvPr id="3" name="Picture 2">
            <a:extLst>
              <a:ext uri="{FF2B5EF4-FFF2-40B4-BE49-F238E27FC236}">
                <a16:creationId xmlns:a16="http://schemas.microsoft.com/office/drawing/2014/main" id="{23EAAB06-9E1E-E30A-8E8F-6977B7B5352E}"/>
              </a:ext>
            </a:extLst>
          </p:cNvPr>
          <p:cNvPicPr>
            <a:picLocks noChangeAspect="1"/>
          </p:cNvPicPr>
          <p:nvPr/>
        </p:nvPicPr>
        <p:blipFill>
          <a:blip r:embed="rId5"/>
          <a:stretch>
            <a:fillRect/>
          </a:stretch>
        </p:blipFill>
        <p:spPr>
          <a:xfrm>
            <a:off x="2544730" y="1386139"/>
            <a:ext cx="7074224" cy="4767261"/>
          </a:xfrm>
          <a:prstGeom prst="rect">
            <a:avLst/>
          </a:prstGeom>
        </p:spPr>
      </p:pic>
      <p:pic>
        <p:nvPicPr>
          <p:cNvPr id="5" name="Picture 4">
            <a:extLst>
              <a:ext uri="{FF2B5EF4-FFF2-40B4-BE49-F238E27FC236}">
                <a16:creationId xmlns:a16="http://schemas.microsoft.com/office/drawing/2014/main" id="{183BDBB5-624D-AC9C-3DAF-D1524A311BF7}"/>
              </a:ext>
            </a:extLst>
          </p:cNvPr>
          <p:cNvPicPr>
            <a:picLocks noChangeAspect="1"/>
          </p:cNvPicPr>
          <p:nvPr/>
        </p:nvPicPr>
        <p:blipFill>
          <a:blip r:embed="rId6"/>
          <a:stretch>
            <a:fillRect/>
          </a:stretch>
        </p:blipFill>
        <p:spPr>
          <a:xfrm>
            <a:off x="2726160" y="1386139"/>
            <a:ext cx="6974262" cy="4635786"/>
          </a:xfrm>
          <a:prstGeom prst="rect">
            <a:avLst/>
          </a:prstGeom>
        </p:spPr>
      </p:pic>
    </p:spTree>
    <p:extLst>
      <p:ext uri="{BB962C8B-B14F-4D97-AF65-F5344CB8AC3E}">
        <p14:creationId xmlns:p14="http://schemas.microsoft.com/office/powerpoint/2010/main" val="407378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D6C269-E3A6-F625-0BAE-2FCB64E24463}"/>
              </a:ext>
            </a:extLst>
          </p:cNvPr>
          <p:cNvSpPr>
            <a:spLocks noGrp="1"/>
          </p:cNvSpPr>
          <p:nvPr>
            <p:ph type="sldNum" sz="quarter" idx="12"/>
          </p:nvPr>
        </p:nvSpPr>
        <p:spPr/>
        <p:txBody>
          <a:bodyPr/>
          <a:lstStyle/>
          <a:p>
            <a:fld id="{B6F15528-21DE-4FAA-801E-634DDDAF4B2B}" type="slidenum">
              <a:rPr lang="en-US" sz="1400" smtClean="0"/>
              <a:pPr/>
              <a:t>61</a:t>
            </a:fld>
            <a:endParaRPr lang="en-US" sz="1400" dirty="0"/>
          </a:p>
        </p:txBody>
      </p:sp>
      <p:sp>
        <p:nvSpPr>
          <p:cNvPr id="3" name="TextBox 2">
            <a:extLst>
              <a:ext uri="{FF2B5EF4-FFF2-40B4-BE49-F238E27FC236}">
                <a16:creationId xmlns:a16="http://schemas.microsoft.com/office/drawing/2014/main" id="{0976AFCB-35D4-C327-1572-D98B00DB4E11}"/>
              </a:ext>
            </a:extLst>
          </p:cNvPr>
          <p:cNvSpPr txBox="1"/>
          <p:nvPr/>
        </p:nvSpPr>
        <p:spPr>
          <a:xfrm>
            <a:off x="2063429" y="397603"/>
            <a:ext cx="8316602" cy="1077218"/>
          </a:xfrm>
          <a:prstGeom prst="rect">
            <a:avLst/>
          </a:prstGeom>
          <a:noFill/>
        </p:spPr>
        <p:txBody>
          <a:bodyPr wrap="square" rtlCol="0">
            <a:spAutoFit/>
          </a:bodyPr>
          <a:lstStyle/>
          <a:p>
            <a:pPr algn="ctr"/>
            <a:r>
              <a:rPr lang="en-US" sz="3600" b="1" i="1" dirty="0">
                <a:solidFill>
                  <a:srgbClr val="000099"/>
                </a:solidFill>
                <a:latin typeface="Tahoma" panose="020B0604030504040204" pitchFamily="34" charset="0"/>
                <a:ea typeface="Tahoma" panose="020B0604030504040204" pitchFamily="34" charset="0"/>
                <a:cs typeface="Tahoma" panose="020B0604030504040204" pitchFamily="34" charset="0"/>
              </a:rPr>
              <a:t>H I R O S</a:t>
            </a:r>
          </a:p>
          <a:p>
            <a:pPr algn="ctr"/>
            <a:r>
              <a:rPr lang="en-US" sz="2800" b="1" i="1" dirty="0">
                <a:solidFill>
                  <a:srgbClr val="000099"/>
                </a:solidFill>
                <a:latin typeface="Tahoma" panose="020B0604030504040204" pitchFamily="34" charset="0"/>
                <a:ea typeface="Tahoma" panose="020B0604030504040204" pitchFamily="34" charset="0"/>
                <a:cs typeface="Tahoma" panose="020B0604030504040204" pitchFamily="34" charset="0"/>
              </a:rPr>
              <a:t>Harassment Incident Report-Officials &amp; Staff </a:t>
            </a:r>
          </a:p>
        </p:txBody>
      </p:sp>
      <p:sp>
        <p:nvSpPr>
          <p:cNvPr id="5" name="TextBox 4">
            <a:extLst>
              <a:ext uri="{FF2B5EF4-FFF2-40B4-BE49-F238E27FC236}">
                <a16:creationId xmlns:a16="http://schemas.microsoft.com/office/drawing/2014/main" id="{B6B68223-E8D1-2B49-AF66-B67026529A85}"/>
              </a:ext>
            </a:extLst>
          </p:cNvPr>
          <p:cNvSpPr txBox="1"/>
          <p:nvPr/>
        </p:nvSpPr>
        <p:spPr>
          <a:xfrm>
            <a:off x="1135380" y="2182707"/>
            <a:ext cx="10172700" cy="4190250"/>
          </a:xfrm>
          <a:prstGeom prst="rect">
            <a:avLst/>
          </a:prstGeom>
          <a:noFill/>
        </p:spPr>
        <p:txBody>
          <a:bodyPr wrap="square" rtlCol="0">
            <a:spAutoFit/>
          </a:bodyPr>
          <a:lstStyle/>
          <a:p>
            <a:pPr marL="228611" indent="-228611">
              <a:lnSpc>
                <a:spcPct val="150000"/>
              </a:lnSpc>
              <a:buFont typeface="Wingdings" panose="05000000000000000000" pitchFamily="2" charset="2"/>
              <a:buChar char="q"/>
            </a:pPr>
            <a:r>
              <a:rPr lang="en-US" sz="2000" dirty="0">
                <a:latin typeface="Cambria" panose="02040503050406030204" pitchFamily="18" charset="0"/>
                <a:ea typeface="Cambria" panose="02040503050406030204" pitchFamily="18" charset="0"/>
              </a:rPr>
              <a:t>Zero tolerance means harassment incidents will be investigated, and appropriate consequences will be imposed</a:t>
            </a:r>
          </a:p>
          <a:p>
            <a:pPr marL="228611" indent="-228611">
              <a:lnSpc>
                <a:spcPct val="150000"/>
              </a:lnSpc>
              <a:buFont typeface="Wingdings" panose="05000000000000000000" pitchFamily="2" charset="2"/>
              <a:buChar char="q"/>
            </a:pPr>
            <a:r>
              <a:rPr lang="en-US" sz="2000" dirty="0">
                <a:latin typeface="Cambria" panose="02040503050406030204" pitchFamily="18" charset="0"/>
                <a:ea typeface="Cambria" panose="02040503050406030204" pitchFamily="18" charset="0"/>
              </a:rPr>
              <a:t>If harasser is a coach or player / Harasser is disqualified for the match</a:t>
            </a:r>
          </a:p>
          <a:p>
            <a:pPr marL="533427" lvl="1" indent="-228611">
              <a:lnSpc>
                <a:spcPct val="150000"/>
              </a:lnSpc>
              <a:buFont typeface="Wingdings" panose="05000000000000000000" pitchFamily="2" charset="2"/>
              <a:buChar char="q"/>
            </a:pPr>
            <a:r>
              <a:rPr lang="en-US" sz="2000" dirty="0">
                <a:latin typeface="Cambria" panose="02040503050406030204" pitchFamily="18" charset="0"/>
                <a:ea typeface="Cambria" panose="02040503050406030204" pitchFamily="18" charset="0"/>
              </a:rPr>
              <a:t>Head referee and staff is called to the court</a:t>
            </a:r>
          </a:p>
          <a:p>
            <a:pPr marL="533427" lvl="1" indent="-228611">
              <a:lnSpc>
                <a:spcPct val="150000"/>
              </a:lnSpc>
              <a:buFont typeface="Wingdings" panose="05000000000000000000" pitchFamily="2" charset="2"/>
              <a:buChar char="q"/>
            </a:pPr>
            <a:r>
              <a:rPr lang="en-US" sz="2000" dirty="0">
                <a:latin typeface="Cambria" panose="02040503050406030204" pitchFamily="18" charset="0"/>
                <a:ea typeface="Cambria" panose="02040503050406030204" pitchFamily="18" charset="0"/>
              </a:rPr>
              <a:t>Suspend the harasser for the remainder of the tournament</a:t>
            </a:r>
          </a:p>
          <a:p>
            <a:pPr marL="533427" lvl="1" indent="-228611">
              <a:lnSpc>
                <a:spcPct val="150000"/>
              </a:lnSpc>
              <a:buFont typeface="Wingdings" panose="05000000000000000000" pitchFamily="2" charset="2"/>
              <a:buChar char="q"/>
            </a:pPr>
            <a:r>
              <a:rPr lang="en-US" sz="2000" dirty="0">
                <a:latin typeface="Cambria" panose="02040503050406030204" pitchFamily="18" charset="0"/>
                <a:ea typeface="Cambria" panose="02040503050406030204" pitchFamily="18" charset="0"/>
              </a:rPr>
              <a:t>HIROS form filled out by R1 &amp; head referee</a:t>
            </a:r>
          </a:p>
          <a:p>
            <a:pPr marL="533427" lvl="1" indent="-228611">
              <a:lnSpc>
                <a:spcPct val="150000"/>
              </a:lnSpc>
              <a:buFont typeface="Wingdings" panose="05000000000000000000" pitchFamily="2" charset="2"/>
              <a:buChar char="q"/>
            </a:pPr>
            <a:r>
              <a:rPr lang="en-US" sz="2000" dirty="0">
                <a:latin typeface="Cambria" panose="02040503050406030204" pitchFamily="18" charset="0"/>
                <a:ea typeface="Cambria" panose="02040503050406030204" pitchFamily="18" charset="0"/>
              </a:rPr>
              <a:t>Play continues after investigation is complete / Harasser has been removed</a:t>
            </a:r>
          </a:p>
          <a:p>
            <a:pPr marL="228611" indent="-228611">
              <a:lnSpc>
                <a:spcPct val="150000"/>
              </a:lnSpc>
              <a:buFont typeface="Wingdings" panose="05000000000000000000" pitchFamily="2" charset="2"/>
              <a:buChar char="q"/>
            </a:pPr>
            <a:r>
              <a:rPr lang="en-US" sz="2000" dirty="0">
                <a:latin typeface="Cambria" panose="02040503050406030204" pitchFamily="18" charset="0"/>
                <a:ea typeface="Cambria" panose="02040503050406030204" pitchFamily="18" charset="0"/>
              </a:rPr>
              <a:t>A QR code will be created for officials, coaches, staff to link to the form</a:t>
            </a:r>
          </a:p>
          <a:p>
            <a:pPr marL="228611" indent="-228611">
              <a:lnSpc>
                <a:spcPct val="150000"/>
              </a:lnSpc>
              <a:buFont typeface="Wingdings" panose="05000000000000000000" pitchFamily="2" charset="2"/>
              <a:buChar char="q"/>
            </a:pPr>
            <a:r>
              <a:rPr lang="en-US" sz="2000" dirty="0">
                <a:latin typeface="Cambria" panose="02040503050406030204" pitchFamily="18" charset="0"/>
                <a:ea typeface="Cambria" panose="02040503050406030204" pitchFamily="18" charset="0"/>
              </a:rPr>
              <a:t>USAV Module in your Academy – Requirement to watch</a:t>
            </a:r>
          </a:p>
        </p:txBody>
      </p:sp>
      <p:sp>
        <p:nvSpPr>
          <p:cNvPr id="7" name="TextBox 6">
            <a:extLst>
              <a:ext uri="{FF2B5EF4-FFF2-40B4-BE49-F238E27FC236}">
                <a16:creationId xmlns:a16="http://schemas.microsoft.com/office/drawing/2014/main" id="{B7704A4C-2FAA-ABEC-A624-2A893E0FC76D}"/>
              </a:ext>
            </a:extLst>
          </p:cNvPr>
          <p:cNvSpPr txBox="1"/>
          <p:nvPr/>
        </p:nvSpPr>
        <p:spPr>
          <a:xfrm>
            <a:off x="1576110" y="1474821"/>
            <a:ext cx="9594810" cy="707886"/>
          </a:xfrm>
          <a:prstGeom prst="rect">
            <a:avLst/>
          </a:prstGeom>
          <a:noFill/>
        </p:spPr>
        <p:txBody>
          <a:bodyPr wrap="square">
            <a:spAutoFit/>
          </a:bodyPr>
          <a:lstStyle/>
          <a:p>
            <a:r>
              <a:rPr lang="en-US" sz="2000" b="1" i="1" dirty="0">
                <a:solidFill>
                  <a:srgbClr val="FF0000"/>
                </a:solidFill>
                <a:latin typeface="Cambria" panose="02040503050406030204" pitchFamily="18" charset="0"/>
                <a:ea typeface="Cambria" panose="02040503050406030204" pitchFamily="18" charset="0"/>
              </a:rPr>
              <a:t>Any observed or reported harassment directed towards an athlete, coach, official, spectator or other attendee at a USAV event will be met with ZERO tolerance</a:t>
            </a:r>
          </a:p>
        </p:txBody>
      </p:sp>
    </p:spTree>
    <p:extLst>
      <p:ext uri="{BB962C8B-B14F-4D97-AF65-F5344CB8AC3E}">
        <p14:creationId xmlns:p14="http://schemas.microsoft.com/office/powerpoint/2010/main" val="26249692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8E028E8-B557-38E9-7B7E-BCE8D57FEB38}"/>
              </a:ext>
            </a:extLst>
          </p:cNvPr>
          <p:cNvSpPr>
            <a:spLocks noGrp="1"/>
          </p:cNvSpPr>
          <p:nvPr>
            <p:ph type="sldNum" sz="quarter" idx="12"/>
          </p:nvPr>
        </p:nvSpPr>
        <p:spPr/>
        <p:txBody>
          <a:bodyPr/>
          <a:lstStyle/>
          <a:p>
            <a:pPr>
              <a:defRPr/>
            </a:pPr>
            <a:fld id="{34991440-38FD-43B1-8F6F-133711FEB156}" type="slidenum">
              <a:rPr lang="en-US" sz="1400" smtClean="0"/>
              <a:pPr>
                <a:defRPr/>
              </a:pPr>
              <a:t>62</a:t>
            </a:fld>
            <a:endParaRPr lang="en-US" sz="1400" dirty="0"/>
          </a:p>
        </p:txBody>
      </p:sp>
      <p:sp>
        <p:nvSpPr>
          <p:cNvPr id="4" name="Title 3">
            <a:extLst>
              <a:ext uri="{FF2B5EF4-FFF2-40B4-BE49-F238E27FC236}">
                <a16:creationId xmlns:a16="http://schemas.microsoft.com/office/drawing/2014/main" id="{E98DCA46-603B-4178-8707-30E192CE6B8D}"/>
              </a:ext>
            </a:extLst>
          </p:cNvPr>
          <p:cNvSpPr>
            <a:spLocks noGrp="1"/>
          </p:cNvSpPr>
          <p:nvPr>
            <p:ph type="title" idx="4294967295"/>
          </p:nvPr>
        </p:nvSpPr>
        <p:spPr>
          <a:xfrm>
            <a:off x="3251734" y="364708"/>
            <a:ext cx="6318250" cy="849313"/>
          </a:xfrm>
        </p:spPr>
        <p:txBody>
          <a:bodyPr>
            <a:normAutofit/>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TRUE or FALSE</a:t>
            </a:r>
          </a:p>
        </p:txBody>
      </p:sp>
      <p:sp>
        <p:nvSpPr>
          <p:cNvPr id="2" name="Text Placeholder 1">
            <a:extLst>
              <a:ext uri="{FF2B5EF4-FFF2-40B4-BE49-F238E27FC236}">
                <a16:creationId xmlns:a16="http://schemas.microsoft.com/office/drawing/2014/main" id="{914E6CF6-9233-4E0A-B2D1-49F7A53624DA}"/>
              </a:ext>
            </a:extLst>
          </p:cNvPr>
          <p:cNvSpPr>
            <a:spLocks noGrp="1"/>
          </p:cNvSpPr>
          <p:nvPr>
            <p:ph type="body" sz="quarter" idx="4294967295"/>
          </p:nvPr>
        </p:nvSpPr>
        <p:spPr>
          <a:xfrm>
            <a:off x="1806315" y="1151411"/>
            <a:ext cx="9209087" cy="5205413"/>
          </a:xfrm>
        </p:spPr>
        <p:txBody>
          <a:bodyPr>
            <a:normAutofit fontScale="92500"/>
          </a:bodyPr>
          <a:lstStyle/>
          <a:p>
            <a:r>
              <a:rPr lang="en-US" sz="2400" dirty="0"/>
              <a:t>A special three-minute recovery time-out for an injury is only permitted when a player cannot be substituted legally or exceptionally.</a:t>
            </a:r>
          </a:p>
          <a:p>
            <a:r>
              <a:rPr lang="en-US" sz="2400" dirty="0"/>
              <a:t>While checking Team A’s line-up before the start of the set, the 2</a:t>
            </a:r>
            <a:r>
              <a:rPr lang="en-US" sz="2400" baseline="30000" dirty="0"/>
              <a:t>nd</a:t>
            </a:r>
            <a:r>
              <a:rPr lang="en-US" sz="2400" dirty="0"/>
              <a:t> referee notices that player #7 is listed as both the Libero and one of the six starting players. The 2</a:t>
            </a:r>
            <a:r>
              <a:rPr lang="en-US" sz="2400" baseline="30000" dirty="0"/>
              <a:t>nd</a:t>
            </a:r>
            <a:r>
              <a:rPr lang="en-US" sz="2400" dirty="0"/>
              <a:t> referee informs Team A’s coach that #7 must be a starting player, and another player must be designated as the Libero.</a:t>
            </a:r>
          </a:p>
          <a:p>
            <a:r>
              <a:rPr lang="en-US" sz="2400" dirty="0"/>
              <a:t>Team B has been assessed both a delay warning and a delay penalty during the current set.  If the coach requests an excessive team substitution, the referees should assess an improper request.</a:t>
            </a:r>
            <a:endParaRPr lang="en-US" dirty="0"/>
          </a:p>
          <a:p>
            <a:r>
              <a:rPr lang="en-US" sz="2400" dirty="0"/>
              <a:t>It is legal for a server to start their serving </a:t>
            </a:r>
          </a:p>
          <a:p>
            <a:pPr marL="0" indent="0">
              <a:buNone/>
            </a:pPr>
            <a:r>
              <a:rPr lang="en-US" sz="2400" dirty="0"/>
              <a:t>   action from the position shown in this </a:t>
            </a:r>
          </a:p>
          <a:p>
            <a:pPr marL="0" indent="0">
              <a:buNone/>
            </a:pPr>
            <a:r>
              <a:rPr lang="en-US" sz="2400" dirty="0"/>
              <a:t>   picture.</a:t>
            </a:r>
          </a:p>
        </p:txBody>
      </p:sp>
      <p:sp>
        <p:nvSpPr>
          <p:cNvPr id="6" name="Text Box 6">
            <a:extLst>
              <a:ext uri="{FF2B5EF4-FFF2-40B4-BE49-F238E27FC236}">
                <a16:creationId xmlns:a16="http://schemas.microsoft.com/office/drawing/2014/main" id="{8920D331-F2C1-DC85-9432-933274946A22}"/>
              </a:ext>
            </a:extLst>
          </p:cNvPr>
          <p:cNvSpPr txBox="1">
            <a:spLocks noChangeArrowheads="1"/>
          </p:cNvSpPr>
          <p:nvPr/>
        </p:nvSpPr>
        <p:spPr bwMode="auto">
          <a:xfrm>
            <a:off x="1277407" y="1269106"/>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latin typeface="Times New Roman" pitchFamily="18" charset="0"/>
              </a:rPr>
              <a:t>T</a:t>
            </a:r>
          </a:p>
        </p:txBody>
      </p:sp>
      <p:sp>
        <p:nvSpPr>
          <p:cNvPr id="7" name="Text Box 5">
            <a:extLst>
              <a:ext uri="{FF2B5EF4-FFF2-40B4-BE49-F238E27FC236}">
                <a16:creationId xmlns:a16="http://schemas.microsoft.com/office/drawing/2014/main" id="{83CD8164-4D75-5B2D-2F5E-F8442134A7D6}"/>
              </a:ext>
            </a:extLst>
          </p:cNvPr>
          <p:cNvSpPr txBox="1">
            <a:spLocks noChangeArrowheads="1"/>
          </p:cNvSpPr>
          <p:nvPr/>
        </p:nvSpPr>
        <p:spPr bwMode="auto">
          <a:xfrm>
            <a:off x="1277407" y="1990635"/>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solidFill>
                  <a:srgbClr val="FF0000"/>
                </a:solidFill>
                <a:latin typeface="Times New Roman" pitchFamily="18" charset="0"/>
              </a:rPr>
              <a:t>F</a:t>
            </a:r>
          </a:p>
        </p:txBody>
      </p:sp>
      <p:sp>
        <p:nvSpPr>
          <p:cNvPr id="8" name="Text Box 5">
            <a:extLst>
              <a:ext uri="{FF2B5EF4-FFF2-40B4-BE49-F238E27FC236}">
                <a16:creationId xmlns:a16="http://schemas.microsoft.com/office/drawing/2014/main" id="{174FE8DF-5E76-88D6-D395-15B012EF4B20}"/>
              </a:ext>
            </a:extLst>
          </p:cNvPr>
          <p:cNvSpPr txBox="1">
            <a:spLocks noChangeArrowheads="1"/>
          </p:cNvSpPr>
          <p:nvPr/>
        </p:nvSpPr>
        <p:spPr bwMode="auto">
          <a:xfrm>
            <a:off x="1277407" y="3754118"/>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latin typeface="Times New Roman" pitchFamily="18" charset="0"/>
              </a:rPr>
              <a:t>T</a:t>
            </a:r>
          </a:p>
        </p:txBody>
      </p:sp>
      <p:pic>
        <p:nvPicPr>
          <p:cNvPr id="12" name="Picture 11">
            <a:extLst>
              <a:ext uri="{FF2B5EF4-FFF2-40B4-BE49-F238E27FC236}">
                <a16:creationId xmlns:a16="http://schemas.microsoft.com/office/drawing/2014/main" id="{F0B983A2-A8F1-1E2A-C929-C4F106C4C087}"/>
              </a:ext>
            </a:extLst>
          </p:cNvPr>
          <p:cNvPicPr>
            <a:picLocks noChangeAspect="1"/>
          </p:cNvPicPr>
          <p:nvPr/>
        </p:nvPicPr>
        <p:blipFill>
          <a:blip r:embed="rId3"/>
          <a:stretch>
            <a:fillRect/>
          </a:stretch>
        </p:blipFill>
        <p:spPr>
          <a:xfrm>
            <a:off x="7667739" y="4690650"/>
            <a:ext cx="2313543" cy="1755870"/>
          </a:xfrm>
          <a:prstGeom prst="rect">
            <a:avLst/>
          </a:prstGeom>
        </p:spPr>
      </p:pic>
      <p:sp>
        <p:nvSpPr>
          <p:cNvPr id="13" name="Text Box 5">
            <a:extLst>
              <a:ext uri="{FF2B5EF4-FFF2-40B4-BE49-F238E27FC236}">
                <a16:creationId xmlns:a16="http://schemas.microsoft.com/office/drawing/2014/main" id="{CFC404FC-608A-7E83-740C-483D441116C5}"/>
              </a:ext>
            </a:extLst>
          </p:cNvPr>
          <p:cNvSpPr txBox="1">
            <a:spLocks noChangeArrowheads="1"/>
          </p:cNvSpPr>
          <p:nvPr/>
        </p:nvSpPr>
        <p:spPr bwMode="auto">
          <a:xfrm>
            <a:off x="1277407" y="4780738"/>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latin typeface="Times New Roman" pitchFamily="18" charset="0"/>
              </a:rPr>
              <a:t>T</a:t>
            </a:r>
          </a:p>
        </p:txBody>
      </p:sp>
    </p:spTree>
    <p:extLst>
      <p:ext uri="{BB962C8B-B14F-4D97-AF65-F5344CB8AC3E}">
        <p14:creationId xmlns:p14="http://schemas.microsoft.com/office/powerpoint/2010/main" val="128983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subTnLst>
                                    <p:animClr clrSpc="rgb" dir="cw">
                                      <p:cBhvr override="childStyle">
                                        <p:cTn dur="1" fill="hold" display="0" masterRel="nextClick" afterEffect="1"/>
                                        <p:tgtEl>
                                          <p:spTgt spid="2">
                                            <p:txEl>
                                              <p:pRg st="0" end="0"/>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subTnLst>
                                    <p:animClr clrSpc="rgb" dir="cw">
                                      <p:cBhvr override="childStyle">
                                        <p:cTn dur="1" fill="hold" display="0" masterRel="nextClick" afterEffect="1"/>
                                        <p:tgtEl>
                                          <p:spTgt spid="6"/>
                                        </p:tgtEl>
                                        <p:attrNameLst>
                                          <p:attrName>ppt_c</p:attrName>
                                        </p:attrNameLst>
                                      </p:cBhvr>
                                      <p:to>
                                        <a:srgbClr val="777777"/>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down)">
                                      <p:cBhvr>
                                        <p:cTn id="17" dur="500"/>
                                        <p:tgtEl>
                                          <p:spTgt spid="2">
                                            <p:txEl>
                                              <p:pRg st="1" end="1"/>
                                            </p:txEl>
                                          </p:spTgt>
                                        </p:tgtEl>
                                      </p:cBhvr>
                                    </p:animEffect>
                                  </p:childTnLst>
                                  <p:subTnLst>
                                    <p:animClr clrSpc="rgb" dir="cw">
                                      <p:cBhvr override="childStyle">
                                        <p:cTn dur="1" fill="hold" display="0" masterRel="nextClick" afterEffect="1"/>
                                        <p:tgtEl>
                                          <p:spTgt spid="2">
                                            <p:txEl>
                                              <p:pRg st="1" end="1"/>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subTnLst>
                                    <p:animClr clrSpc="rgb" dir="cw">
                                      <p:cBhvr override="childStyle">
                                        <p:cTn dur="1" fill="hold" display="0" masterRel="nextClick" afterEffect="1"/>
                                        <p:tgtEl>
                                          <p:spTgt spid="7"/>
                                        </p:tgtEl>
                                        <p:attrNameLst>
                                          <p:attrName>ppt_c</p:attrName>
                                        </p:attrNameLst>
                                      </p:cBhvr>
                                      <p:to>
                                        <a:srgbClr val="777777"/>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wipe(down)">
                                      <p:cBhvr>
                                        <p:cTn id="27" dur="500"/>
                                        <p:tgtEl>
                                          <p:spTgt spid="2">
                                            <p:txEl>
                                              <p:pRg st="2" end="2"/>
                                            </p:txEl>
                                          </p:spTgt>
                                        </p:tgtEl>
                                      </p:cBhvr>
                                    </p:animEffect>
                                  </p:childTnLst>
                                  <p:subTnLst>
                                    <p:animClr clrSpc="rgb" dir="cw">
                                      <p:cBhvr override="childStyle">
                                        <p:cTn dur="1" fill="hold" display="0" masterRel="nextClick" afterEffect="1"/>
                                        <p:tgtEl>
                                          <p:spTgt spid="2">
                                            <p:txEl>
                                              <p:pRg st="2" end="2"/>
                                            </p:txEl>
                                          </p:spTgt>
                                        </p:tgtEl>
                                        <p:attrNameLst>
                                          <p:attrName>ppt_c</p:attrName>
                                        </p:attrNameLst>
                                      </p:cBhvr>
                                      <p:to>
                                        <a:schemeClr val="bg2"/>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subTnLst>
                                    <p:animClr clrSpc="rgb" dir="cw">
                                      <p:cBhvr override="childStyle">
                                        <p:cTn dur="1" fill="hold" display="0" masterRel="nextClick" afterEffect="1"/>
                                        <p:tgtEl>
                                          <p:spTgt spid="8"/>
                                        </p:tgtEl>
                                        <p:attrNameLst>
                                          <p:attrName>ppt_c</p:attrName>
                                        </p:attrNameLst>
                                      </p:cBhvr>
                                      <p:to>
                                        <a:srgbClr val="5F5F5F"/>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wipe(down)">
                                      <p:cBhvr>
                                        <p:cTn id="37" dur="500"/>
                                        <p:tgtEl>
                                          <p:spTgt spid="2">
                                            <p:txEl>
                                              <p:pRg st="3" end="3"/>
                                            </p:txEl>
                                          </p:spTgt>
                                        </p:tgtEl>
                                      </p:cBhvr>
                                    </p:animEffect>
                                  </p:childTnLst>
                                  <p:subTnLst>
                                    <p:animClr clrSpc="rgb" dir="cw">
                                      <p:cBhvr override="childStyle">
                                        <p:cTn dur="1" fill="hold" display="0" masterRel="nextClick" afterEffect="1"/>
                                        <p:tgtEl>
                                          <p:spTgt spid="2">
                                            <p:txEl>
                                              <p:pRg st="3" end="3"/>
                                            </p:txEl>
                                          </p:spTgt>
                                        </p:tgtEl>
                                        <p:attrNameLst>
                                          <p:attrName>ppt_c</p:attrName>
                                        </p:attrNameLst>
                                      </p:cBhvr>
                                      <p:to>
                                        <a:schemeClr val="bg2"/>
                                      </p:to>
                                    </p:animClr>
                                  </p:subTnLst>
                                </p:cTn>
                              </p:par>
                              <p:par>
                                <p:cTn id="38" presetID="22" presetClass="entr" presetSubtype="4" fill="hold" grpId="0" nodeType="withEffect">
                                  <p:stCondLst>
                                    <p:cond delay="0"/>
                                  </p:stCondLst>
                                  <p:childTnLst>
                                    <p:set>
                                      <p:cBhvr>
                                        <p:cTn id="39" dur="1" fill="hold">
                                          <p:stCondLst>
                                            <p:cond delay="0"/>
                                          </p:stCondLst>
                                        </p:cTn>
                                        <p:tgtEl>
                                          <p:spTgt spid="2">
                                            <p:txEl>
                                              <p:pRg st="4" end="4"/>
                                            </p:txEl>
                                          </p:spTgt>
                                        </p:tgtEl>
                                        <p:attrNameLst>
                                          <p:attrName>style.visibility</p:attrName>
                                        </p:attrNameLst>
                                      </p:cBhvr>
                                      <p:to>
                                        <p:strVal val="visible"/>
                                      </p:to>
                                    </p:set>
                                    <p:animEffect transition="in" filter="wipe(down)">
                                      <p:cBhvr>
                                        <p:cTn id="40" dur="500"/>
                                        <p:tgtEl>
                                          <p:spTgt spid="2">
                                            <p:txEl>
                                              <p:pRg st="4" end="4"/>
                                            </p:txEl>
                                          </p:spTgt>
                                        </p:tgtEl>
                                      </p:cBhvr>
                                    </p:animEffect>
                                  </p:childTnLst>
                                  <p:subTnLst>
                                    <p:animClr clrSpc="rgb" dir="cw">
                                      <p:cBhvr override="childStyle">
                                        <p:cTn dur="1" fill="hold" display="0" masterRel="nextClick" afterEffect="1"/>
                                        <p:tgtEl>
                                          <p:spTgt spid="2">
                                            <p:txEl>
                                              <p:pRg st="4" end="4"/>
                                            </p:txEl>
                                          </p:spTgt>
                                        </p:tgtEl>
                                        <p:attrNameLst>
                                          <p:attrName>ppt_c</p:attrName>
                                        </p:attrNameLst>
                                      </p:cBhvr>
                                      <p:to>
                                        <a:schemeClr val="bg2"/>
                                      </p:to>
                                    </p:animClr>
                                  </p:subTnLst>
                                </p:cTn>
                              </p:par>
                              <p:par>
                                <p:cTn id="41" presetID="22" presetClass="entr" presetSubtype="4" fill="hold" grpId="0" nodeType="with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Effect transition="in" filter="wipe(down)">
                                      <p:cBhvr>
                                        <p:cTn id="43" dur="500"/>
                                        <p:tgtEl>
                                          <p:spTgt spid="2">
                                            <p:txEl>
                                              <p:pRg st="5" end="5"/>
                                            </p:txEl>
                                          </p:spTgt>
                                        </p:tgtEl>
                                      </p:cBhvr>
                                    </p:animEffect>
                                  </p:childTnLst>
                                  <p:subTnLst>
                                    <p:animClr clrSpc="rgb" dir="cw">
                                      <p:cBhvr override="childStyle">
                                        <p:cTn dur="1" fill="hold" display="0" masterRel="nextClick" afterEffect="1"/>
                                        <p:tgtEl>
                                          <p:spTgt spid="2">
                                            <p:txEl>
                                              <p:pRg st="5" end="5"/>
                                            </p:txEl>
                                          </p:spTgt>
                                        </p:tgtEl>
                                        <p:attrNameLst>
                                          <p:attrName>ppt_c</p:attrName>
                                        </p:attrNameLst>
                                      </p:cBhvr>
                                      <p:to>
                                        <a:schemeClr val="bg2"/>
                                      </p:to>
                                    </p:animClr>
                                  </p:subTnLst>
                                </p:cTn>
                              </p:par>
                              <p:par>
                                <p:cTn id="44" presetID="10" presetClass="entr" presetSubtype="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blinds(horizontal)">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uiExpand="1"/>
      <p:bldP spid="7" grpId="0" uiExpand="1"/>
      <p:bldP spid="8" grpId="0"/>
      <p:bldP spid="1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8E028E8-B557-38E9-7B7E-BCE8D57FEB38}"/>
              </a:ext>
            </a:extLst>
          </p:cNvPr>
          <p:cNvSpPr>
            <a:spLocks noGrp="1"/>
          </p:cNvSpPr>
          <p:nvPr>
            <p:ph type="sldNum" sz="quarter" idx="12"/>
          </p:nvPr>
        </p:nvSpPr>
        <p:spPr/>
        <p:txBody>
          <a:bodyPr/>
          <a:lstStyle/>
          <a:p>
            <a:pPr>
              <a:defRPr/>
            </a:pPr>
            <a:fld id="{34991440-38FD-43B1-8F6F-133711FEB156}" type="slidenum">
              <a:rPr lang="en-US" sz="1400" smtClean="0"/>
              <a:pPr>
                <a:defRPr/>
              </a:pPr>
              <a:t>63</a:t>
            </a:fld>
            <a:endParaRPr lang="en-US" sz="1400" dirty="0"/>
          </a:p>
        </p:txBody>
      </p:sp>
      <p:sp>
        <p:nvSpPr>
          <p:cNvPr id="4" name="Title 3">
            <a:extLst>
              <a:ext uri="{FF2B5EF4-FFF2-40B4-BE49-F238E27FC236}">
                <a16:creationId xmlns:a16="http://schemas.microsoft.com/office/drawing/2014/main" id="{E98DCA46-603B-4178-8707-30E192CE6B8D}"/>
              </a:ext>
            </a:extLst>
          </p:cNvPr>
          <p:cNvSpPr>
            <a:spLocks noGrp="1"/>
          </p:cNvSpPr>
          <p:nvPr>
            <p:ph type="title" idx="4294967295"/>
          </p:nvPr>
        </p:nvSpPr>
        <p:spPr>
          <a:xfrm>
            <a:off x="4245768" y="473783"/>
            <a:ext cx="3700463" cy="695325"/>
          </a:xfrm>
        </p:spPr>
        <p:txBody>
          <a:bodyPr>
            <a:normAutofit/>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TRUE or FALSE</a:t>
            </a:r>
          </a:p>
        </p:txBody>
      </p:sp>
      <p:sp>
        <p:nvSpPr>
          <p:cNvPr id="2" name="Text Placeholder 1">
            <a:extLst>
              <a:ext uri="{FF2B5EF4-FFF2-40B4-BE49-F238E27FC236}">
                <a16:creationId xmlns:a16="http://schemas.microsoft.com/office/drawing/2014/main" id="{914E6CF6-9233-4E0A-B2D1-49F7A53624DA}"/>
              </a:ext>
            </a:extLst>
          </p:cNvPr>
          <p:cNvSpPr>
            <a:spLocks noGrp="1"/>
          </p:cNvSpPr>
          <p:nvPr>
            <p:ph type="body" sz="quarter" idx="4294967295"/>
          </p:nvPr>
        </p:nvSpPr>
        <p:spPr>
          <a:xfrm>
            <a:off x="1397655" y="1169108"/>
            <a:ext cx="10477500" cy="5205412"/>
          </a:xfrm>
        </p:spPr>
        <p:txBody>
          <a:bodyPr>
            <a:normAutofit/>
          </a:bodyPr>
          <a:lstStyle/>
          <a:p>
            <a:r>
              <a:rPr lang="en-US" sz="2200" dirty="0"/>
              <a:t>While checking the line-ups at the start of the match, the 2</a:t>
            </a:r>
            <a:r>
              <a:rPr lang="en-US" sz="2200" baseline="30000" dirty="0"/>
              <a:t>nd</a:t>
            </a:r>
            <a:r>
              <a:rPr lang="en-US" sz="2200" dirty="0"/>
              <a:t> referee notices that Team R’s #6 is on the court instead of #16. The coach says there is no #16 on the team. A team substitution, #6 for #16 must be recorded to allow player #6 to start the match.</a:t>
            </a:r>
          </a:p>
          <a:p>
            <a:r>
              <a:rPr lang="en-US" sz="2200" dirty="0"/>
              <a:t>While playing the ball, S4 touches the bottom tape of the net outside the antenna.  The referees should whistle a net fault.</a:t>
            </a:r>
          </a:p>
          <a:p>
            <a:r>
              <a:rPr lang="en-US" sz="2200" dirty="0"/>
              <a:t>A line judge may signal when a player contacts either antenna.</a:t>
            </a:r>
          </a:p>
          <a:p>
            <a:r>
              <a:rPr lang="en-US" sz="2200" dirty="0"/>
              <a:t>Team R’s setter jumps and sets the ball near the top of the net. After the setter has released the ball, a Team S blocker reaches beyond the net in an attempt to block and touches the Team R setter’s hands.  This is not a fault.</a:t>
            </a:r>
          </a:p>
          <a:p>
            <a:r>
              <a:rPr lang="en-US" sz="2200" dirty="0"/>
              <a:t>Team R’s first pass sends the ball into a non-playing area.  As R4 is attempting to retrieve the ball from the non-playing area, a spectator deflects the ball to avoid being hit by it. The R1 awards a replay.</a:t>
            </a:r>
          </a:p>
          <a:p>
            <a:endParaRPr lang="en-US" sz="2200" dirty="0"/>
          </a:p>
        </p:txBody>
      </p:sp>
      <p:sp>
        <p:nvSpPr>
          <p:cNvPr id="6" name="Text Box 6">
            <a:extLst>
              <a:ext uri="{FF2B5EF4-FFF2-40B4-BE49-F238E27FC236}">
                <a16:creationId xmlns:a16="http://schemas.microsoft.com/office/drawing/2014/main" id="{8920D331-F2C1-DC85-9432-933274946A22}"/>
              </a:ext>
            </a:extLst>
          </p:cNvPr>
          <p:cNvSpPr txBox="1">
            <a:spLocks noChangeArrowheads="1"/>
          </p:cNvSpPr>
          <p:nvPr/>
        </p:nvSpPr>
        <p:spPr bwMode="auto">
          <a:xfrm>
            <a:off x="1054755" y="1214438"/>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solidFill>
                  <a:srgbClr val="FF0000"/>
                </a:solidFill>
                <a:latin typeface="Times New Roman" pitchFamily="18" charset="0"/>
              </a:rPr>
              <a:t>F</a:t>
            </a:r>
          </a:p>
        </p:txBody>
      </p:sp>
      <p:sp>
        <p:nvSpPr>
          <p:cNvPr id="7" name="Text Box 5">
            <a:extLst>
              <a:ext uri="{FF2B5EF4-FFF2-40B4-BE49-F238E27FC236}">
                <a16:creationId xmlns:a16="http://schemas.microsoft.com/office/drawing/2014/main" id="{83CD8164-4D75-5B2D-2F5E-F8442134A7D6}"/>
              </a:ext>
            </a:extLst>
          </p:cNvPr>
          <p:cNvSpPr txBox="1">
            <a:spLocks noChangeArrowheads="1"/>
          </p:cNvSpPr>
          <p:nvPr/>
        </p:nvSpPr>
        <p:spPr bwMode="auto">
          <a:xfrm>
            <a:off x="1054755" y="2565753"/>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solidFill>
                  <a:srgbClr val="FF0000"/>
                </a:solidFill>
                <a:latin typeface="Times New Roman" pitchFamily="18" charset="0"/>
              </a:rPr>
              <a:t>F</a:t>
            </a:r>
          </a:p>
        </p:txBody>
      </p:sp>
      <p:sp>
        <p:nvSpPr>
          <p:cNvPr id="8" name="Text Box 5">
            <a:extLst>
              <a:ext uri="{FF2B5EF4-FFF2-40B4-BE49-F238E27FC236}">
                <a16:creationId xmlns:a16="http://schemas.microsoft.com/office/drawing/2014/main" id="{174FE8DF-5E76-88D6-D395-15B012EF4B20}"/>
              </a:ext>
            </a:extLst>
          </p:cNvPr>
          <p:cNvSpPr txBox="1">
            <a:spLocks noChangeArrowheads="1"/>
          </p:cNvSpPr>
          <p:nvPr/>
        </p:nvSpPr>
        <p:spPr bwMode="auto">
          <a:xfrm>
            <a:off x="1054755" y="3335142"/>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latin typeface="Times New Roman" pitchFamily="18" charset="0"/>
              </a:rPr>
              <a:t>T</a:t>
            </a:r>
          </a:p>
        </p:txBody>
      </p:sp>
      <p:sp>
        <p:nvSpPr>
          <p:cNvPr id="13" name="Text Box 5">
            <a:extLst>
              <a:ext uri="{FF2B5EF4-FFF2-40B4-BE49-F238E27FC236}">
                <a16:creationId xmlns:a16="http://schemas.microsoft.com/office/drawing/2014/main" id="{CFC404FC-608A-7E83-740C-483D441116C5}"/>
              </a:ext>
            </a:extLst>
          </p:cNvPr>
          <p:cNvSpPr txBox="1">
            <a:spLocks noChangeArrowheads="1"/>
          </p:cNvSpPr>
          <p:nvPr/>
        </p:nvSpPr>
        <p:spPr bwMode="auto">
          <a:xfrm>
            <a:off x="1054755" y="3798094"/>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latin typeface="Times New Roman" pitchFamily="18" charset="0"/>
              </a:rPr>
              <a:t>T</a:t>
            </a:r>
          </a:p>
        </p:txBody>
      </p:sp>
      <p:sp>
        <p:nvSpPr>
          <p:cNvPr id="9" name="Text Box 5">
            <a:extLst>
              <a:ext uri="{FF2B5EF4-FFF2-40B4-BE49-F238E27FC236}">
                <a16:creationId xmlns:a16="http://schemas.microsoft.com/office/drawing/2014/main" id="{37525D11-627C-4B1B-503F-32FEDD184E29}"/>
              </a:ext>
            </a:extLst>
          </p:cNvPr>
          <p:cNvSpPr txBox="1">
            <a:spLocks noChangeArrowheads="1"/>
          </p:cNvSpPr>
          <p:nvPr/>
        </p:nvSpPr>
        <p:spPr bwMode="auto">
          <a:xfrm>
            <a:off x="1075302" y="4836155"/>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solidFill>
                  <a:srgbClr val="FF0000"/>
                </a:solidFill>
                <a:latin typeface="Times New Roman" pitchFamily="18" charset="0"/>
              </a:rPr>
              <a:t>F</a:t>
            </a:r>
          </a:p>
        </p:txBody>
      </p:sp>
    </p:spTree>
    <p:extLst>
      <p:ext uri="{BB962C8B-B14F-4D97-AF65-F5344CB8AC3E}">
        <p14:creationId xmlns:p14="http://schemas.microsoft.com/office/powerpoint/2010/main" val="269407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subTnLst>
                                    <p:animClr clrSpc="rgb" dir="cw">
                                      <p:cBhvr override="childStyle">
                                        <p:cTn dur="1" fill="hold" display="0" masterRel="nextClick" afterEffect="1"/>
                                        <p:tgtEl>
                                          <p:spTgt spid="2">
                                            <p:txEl>
                                              <p:pRg st="0" end="0"/>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subTnLst>
                                    <p:animClr clrSpc="rgb" dir="cw">
                                      <p:cBhvr override="childStyle">
                                        <p:cTn dur="1" fill="hold" display="0" masterRel="nextClick" afterEffect="1"/>
                                        <p:tgtEl>
                                          <p:spTgt spid="6"/>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down)">
                                      <p:cBhvr>
                                        <p:cTn id="17" dur="500"/>
                                        <p:tgtEl>
                                          <p:spTgt spid="2">
                                            <p:txEl>
                                              <p:pRg st="1" end="1"/>
                                            </p:txEl>
                                          </p:spTgt>
                                        </p:tgtEl>
                                      </p:cBhvr>
                                    </p:animEffect>
                                  </p:childTnLst>
                                  <p:subTnLst>
                                    <p:animClr clrSpc="rgb" dir="cw">
                                      <p:cBhvr override="childStyle">
                                        <p:cTn dur="1" fill="hold" display="0" masterRel="nextClick" afterEffect="1"/>
                                        <p:tgtEl>
                                          <p:spTgt spid="2">
                                            <p:txEl>
                                              <p:pRg st="1" end="1"/>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subTnLst>
                                    <p:animClr clrSpc="rgb" dir="cw">
                                      <p:cBhvr override="childStyle">
                                        <p:cTn dur="1" fill="hold" display="0" masterRel="nextClick" afterEffect="1"/>
                                        <p:tgtEl>
                                          <p:spTgt spid="7"/>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wipe(down)">
                                      <p:cBhvr>
                                        <p:cTn id="27" dur="500"/>
                                        <p:tgtEl>
                                          <p:spTgt spid="2">
                                            <p:txEl>
                                              <p:pRg st="2" end="2"/>
                                            </p:txEl>
                                          </p:spTgt>
                                        </p:tgtEl>
                                      </p:cBhvr>
                                    </p:animEffect>
                                  </p:childTnLst>
                                  <p:subTnLst>
                                    <p:animClr clrSpc="rgb" dir="cw">
                                      <p:cBhvr override="childStyle">
                                        <p:cTn dur="1" fill="hold" display="0" masterRel="nextClick" afterEffect="1"/>
                                        <p:tgtEl>
                                          <p:spTgt spid="2">
                                            <p:txEl>
                                              <p:pRg st="2" end="2"/>
                                            </p:txEl>
                                          </p:spTgt>
                                        </p:tgtEl>
                                        <p:attrNameLst>
                                          <p:attrName>ppt_c</p:attrName>
                                        </p:attrNameLst>
                                      </p:cBhvr>
                                      <p:to>
                                        <a:schemeClr val="bg2"/>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subTnLst>
                                    <p:animClr clrSpc="rgb" dir="cw">
                                      <p:cBhvr override="childStyle">
                                        <p:cTn dur="1" fill="hold" display="0" masterRel="nextClick" afterEffect="1"/>
                                        <p:tgtEl>
                                          <p:spTgt spid="8"/>
                                        </p:tgtEl>
                                        <p:attrNameLst>
                                          <p:attrName>ppt_c</p:attrName>
                                        </p:attrNameLst>
                                      </p:cBhvr>
                                      <p:to>
                                        <a:schemeClr val="bg2"/>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wipe(down)">
                                      <p:cBhvr>
                                        <p:cTn id="37" dur="500"/>
                                        <p:tgtEl>
                                          <p:spTgt spid="2">
                                            <p:txEl>
                                              <p:pRg st="3" end="3"/>
                                            </p:txEl>
                                          </p:spTgt>
                                        </p:tgtEl>
                                      </p:cBhvr>
                                    </p:animEffect>
                                  </p:childTnLst>
                                  <p:subTnLst>
                                    <p:animClr clrSpc="rgb" dir="cw">
                                      <p:cBhvr override="childStyle">
                                        <p:cTn dur="1" fill="hold" display="0" masterRel="nextClick" afterEffect="1"/>
                                        <p:tgtEl>
                                          <p:spTgt spid="2">
                                            <p:txEl>
                                              <p:pRg st="3" end="3"/>
                                            </p:txEl>
                                          </p:spTgt>
                                        </p:tgtEl>
                                        <p:attrNameLst>
                                          <p:attrName>ppt_c</p:attrName>
                                        </p:attrNameLst>
                                      </p:cBhvr>
                                      <p:to>
                                        <a:schemeClr val="bg2"/>
                                      </p:to>
                                    </p:animClr>
                                  </p:sub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subTnLst>
                                    <p:animClr clrSpc="rgb" dir="cw">
                                      <p:cBhvr override="childStyle">
                                        <p:cTn dur="1" fill="hold" display="0" masterRel="nextClick" afterEffect="1"/>
                                        <p:tgtEl>
                                          <p:spTgt spid="13"/>
                                        </p:tgtEl>
                                        <p:attrNameLst>
                                          <p:attrName>ppt_c</p:attrName>
                                        </p:attrNameLst>
                                      </p:cBhvr>
                                      <p:to>
                                        <a:schemeClr val="bg2"/>
                                      </p:to>
                                    </p:animClr>
                                  </p:sub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
                                            <p:txEl>
                                              <p:pRg st="4" end="4"/>
                                            </p:txEl>
                                          </p:spTgt>
                                        </p:tgtEl>
                                        <p:attrNameLst>
                                          <p:attrName>style.visibility</p:attrName>
                                        </p:attrNameLst>
                                      </p:cBhvr>
                                      <p:to>
                                        <p:strVal val="visible"/>
                                      </p:to>
                                    </p:set>
                                    <p:animEffect transition="in" filter="wipe(down)">
                                      <p:cBhvr>
                                        <p:cTn id="47" dur="500"/>
                                        <p:tgtEl>
                                          <p:spTgt spid="2">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linds(horizontal)">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uiExpand="1"/>
      <p:bldP spid="7" grpId="0" uiExpand="1"/>
      <p:bldP spid="8" grpId="0"/>
      <p:bldP spid="13" grpId="0"/>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8E028E8-B557-38E9-7B7E-BCE8D57FEB38}"/>
              </a:ext>
            </a:extLst>
          </p:cNvPr>
          <p:cNvSpPr>
            <a:spLocks noGrp="1"/>
          </p:cNvSpPr>
          <p:nvPr>
            <p:ph type="sldNum" sz="quarter" idx="12"/>
          </p:nvPr>
        </p:nvSpPr>
        <p:spPr/>
        <p:txBody>
          <a:bodyPr/>
          <a:lstStyle/>
          <a:p>
            <a:pPr>
              <a:defRPr/>
            </a:pPr>
            <a:fld id="{34991440-38FD-43B1-8F6F-133711FEB156}" type="slidenum">
              <a:rPr lang="en-US" sz="1400" smtClean="0"/>
              <a:pPr>
                <a:defRPr/>
              </a:pPr>
              <a:t>64</a:t>
            </a:fld>
            <a:endParaRPr lang="en-US" sz="1400" dirty="0"/>
          </a:p>
        </p:txBody>
      </p:sp>
      <p:sp>
        <p:nvSpPr>
          <p:cNvPr id="4" name="Title 3">
            <a:extLst>
              <a:ext uri="{FF2B5EF4-FFF2-40B4-BE49-F238E27FC236}">
                <a16:creationId xmlns:a16="http://schemas.microsoft.com/office/drawing/2014/main" id="{E98DCA46-603B-4178-8707-30E192CE6B8D}"/>
              </a:ext>
            </a:extLst>
          </p:cNvPr>
          <p:cNvSpPr>
            <a:spLocks noGrp="1"/>
          </p:cNvSpPr>
          <p:nvPr>
            <p:ph type="title" idx="4294967295"/>
          </p:nvPr>
        </p:nvSpPr>
        <p:spPr>
          <a:xfrm>
            <a:off x="2936875" y="396232"/>
            <a:ext cx="6318250" cy="849312"/>
          </a:xfrm>
        </p:spPr>
        <p:txBody>
          <a:bodyPr>
            <a:normAutofit/>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TRUE or FALSE</a:t>
            </a:r>
          </a:p>
        </p:txBody>
      </p:sp>
      <p:sp>
        <p:nvSpPr>
          <p:cNvPr id="2" name="Text Placeholder 1">
            <a:extLst>
              <a:ext uri="{FF2B5EF4-FFF2-40B4-BE49-F238E27FC236}">
                <a16:creationId xmlns:a16="http://schemas.microsoft.com/office/drawing/2014/main" id="{914E6CF6-9233-4E0A-B2D1-49F7A53624DA}"/>
              </a:ext>
            </a:extLst>
          </p:cNvPr>
          <p:cNvSpPr>
            <a:spLocks noGrp="1"/>
          </p:cNvSpPr>
          <p:nvPr>
            <p:ph type="body" sz="quarter" idx="4294967295"/>
          </p:nvPr>
        </p:nvSpPr>
        <p:spPr>
          <a:xfrm>
            <a:off x="1614210" y="1341514"/>
            <a:ext cx="9826625" cy="5494337"/>
          </a:xfrm>
        </p:spPr>
        <p:txBody>
          <a:bodyPr>
            <a:noAutofit/>
          </a:bodyPr>
          <a:lstStyle/>
          <a:p>
            <a:r>
              <a:rPr lang="en-US" sz="2000" dirty="0"/>
              <a:t>A Libero in the front zone jumps and attacks a ball that is partially lower than the top of the net. The 1</a:t>
            </a:r>
            <a:r>
              <a:rPr lang="en-US" sz="2000" baseline="30000" dirty="0"/>
              <a:t>st</a:t>
            </a:r>
            <a:r>
              <a:rPr lang="en-US" sz="2000" dirty="0"/>
              <a:t> referee whistles and indicates an illegal attack by the Libero.</a:t>
            </a:r>
          </a:p>
          <a:p>
            <a:r>
              <a:rPr lang="en-US" sz="2000" dirty="0"/>
              <a:t>A team has only 6 players. During play, one of the players is unable to continue due to illness. The 1</a:t>
            </a:r>
            <a:r>
              <a:rPr lang="en-US" sz="2000" baseline="30000" dirty="0"/>
              <a:t>st</a:t>
            </a:r>
            <a:r>
              <a:rPr lang="en-US" sz="2000" dirty="0"/>
              <a:t> referee should allow the team to continue playing with 5 players.</a:t>
            </a:r>
          </a:p>
          <a:p>
            <a:r>
              <a:rPr lang="en-US" sz="2000" dirty="0"/>
              <a:t>Immediately after receiving an improper request for substitution, the head coach for Team R requests the team’s second time-out. The 2</a:t>
            </a:r>
            <a:r>
              <a:rPr lang="en-US" sz="2000" baseline="30000" dirty="0"/>
              <a:t>nd</a:t>
            </a:r>
            <a:r>
              <a:rPr lang="en-US" sz="2000" dirty="0"/>
              <a:t> referee should allow this time-out request.</a:t>
            </a:r>
          </a:p>
          <a:p>
            <a:r>
              <a:rPr lang="en-US" sz="2000" dirty="0"/>
              <a:t>While in the front zone, Team R’s Libero contacts the ball with an overhand finger pass (setting action). The ball enters the vertical plane of the net and is simultaneously contacted by R4 and S2.  The 1</a:t>
            </a:r>
            <a:r>
              <a:rPr lang="en-US" sz="2000" baseline="30000" dirty="0"/>
              <a:t>st</a:t>
            </a:r>
            <a:r>
              <a:rPr lang="en-US" sz="2000" dirty="0"/>
              <a:t> referee signals an illegal attack.</a:t>
            </a:r>
          </a:p>
          <a:p>
            <a:r>
              <a:rPr lang="en-US" sz="2000" dirty="0"/>
              <a:t>After blocking the ball, but before returning to the floor, a blocker contacts the body of the net. This net contact does not interfere with play. The referees allow play to continue.</a:t>
            </a:r>
          </a:p>
          <a:p>
            <a:endParaRPr lang="en-US" sz="2000" dirty="0"/>
          </a:p>
        </p:txBody>
      </p:sp>
      <p:sp>
        <p:nvSpPr>
          <p:cNvPr id="6" name="Text Box 6">
            <a:extLst>
              <a:ext uri="{FF2B5EF4-FFF2-40B4-BE49-F238E27FC236}">
                <a16:creationId xmlns:a16="http://schemas.microsoft.com/office/drawing/2014/main" id="{8920D331-F2C1-DC85-9432-933274946A22}"/>
              </a:ext>
            </a:extLst>
          </p:cNvPr>
          <p:cNvSpPr txBox="1">
            <a:spLocks noChangeArrowheads="1"/>
          </p:cNvSpPr>
          <p:nvPr/>
        </p:nvSpPr>
        <p:spPr bwMode="auto">
          <a:xfrm>
            <a:off x="1271310" y="1373927"/>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solidFill>
                  <a:srgbClr val="FF0000"/>
                </a:solidFill>
                <a:latin typeface="Times New Roman" pitchFamily="18" charset="0"/>
              </a:rPr>
              <a:t>F</a:t>
            </a:r>
          </a:p>
        </p:txBody>
      </p:sp>
      <p:sp>
        <p:nvSpPr>
          <p:cNvPr id="7" name="Text Box 5">
            <a:extLst>
              <a:ext uri="{FF2B5EF4-FFF2-40B4-BE49-F238E27FC236}">
                <a16:creationId xmlns:a16="http://schemas.microsoft.com/office/drawing/2014/main" id="{83CD8164-4D75-5B2D-2F5E-F8442134A7D6}"/>
              </a:ext>
            </a:extLst>
          </p:cNvPr>
          <p:cNvSpPr txBox="1">
            <a:spLocks noChangeArrowheads="1"/>
          </p:cNvSpPr>
          <p:nvPr/>
        </p:nvSpPr>
        <p:spPr bwMode="auto">
          <a:xfrm>
            <a:off x="1271310" y="2022672"/>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solidFill>
                  <a:srgbClr val="FF0000"/>
                </a:solidFill>
                <a:latin typeface="Times New Roman" pitchFamily="18" charset="0"/>
              </a:rPr>
              <a:t>F</a:t>
            </a:r>
          </a:p>
        </p:txBody>
      </p:sp>
      <p:sp>
        <p:nvSpPr>
          <p:cNvPr id="8" name="Text Box 5">
            <a:extLst>
              <a:ext uri="{FF2B5EF4-FFF2-40B4-BE49-F238E27FC236}">
                <a16:creationId xmlns:a16="http://schemas.microsoft.com/office/drawing/2014/main" id="{174FE8DF-5E76-88D6-D395-15B012EF4B20}"/>
              </a:ext>
            </a:extLst>
          </p:cNvPr>
          <p:cNvSpPr txBox="1">
            <a:spLocks noChangeArrowheads="1"/>
          </p:cNvSpPr>
          <p:nvPr/>
        </p:nvSpPr>
        <p:spPr bwMode="auto">
          <a:xfrm>
            <a:off x="1271310" y="3010217"/>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latin typeface="Times New Roman" pitchFamily="18" charset="0"/>
              </a:rPr>
              <a:t>T</a:t>
            </a:r>
          </a:p>
        </p:txBody>
      </p:sp>
      <p:sp>
        <p:nvSpPr>
          <p:cNvPr id="13" name="Text Box 5">
            <a:extLst>
              <a:ext uri="{FF2B5EF4-FFF2-40B4-BE49-F238E27FC236}">
                <a16:creationId xmlns:a16="http://schemas.microsoft.com/office/drawing/2014/main" id="{CFC404FC-608A-7E83-740C-483D441116C5}"/>
              </a:ext>
            </a:extLst>
          </p:cNvPr>
          <p:cNvSpPr txBox="1">
            <a:spLocks noChangeArrowheads="1"/>
          </p:cNvSpPr>
          <p:nvPr/>
        </p:nvSpPr>
        <p:spPr bwMode="auto">
          <a:xfrm>
            <a:off x="1271310" y="4008779"/>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latin typeface="Times New Roman" pitchFamily="18" charset="0"/>
              </a:rPr>
              <a:t>T</a:t>
            </a:r>
          </a:p>
        </p:txBody>
      </p:sp>
      <p:sp>
        <p:nvSpPr>
          <p:cNvPr id="9" name="Text Box 5">
            <a:extLst>
              <a:ext uri="{FF2B5EF4-FFF2-40B4-BE49-F238E27FC236}">
                <a16:creationId xmlns:a16="http://schemas.microsoft.com/office/drawing/2014/main" id="{37525D11-627C-4B1B-503F-32FEDD184E29}"/>
              </a:ext>
            </a:extLst>
          </p:cNvPr>
          <p:cNvSpPr txBox="1">
            <a:spLocks noChangeArrowheads="1"/>
          </p:cNvSpPr>
          <p:nvPr/>
        </p:nvSpPr>
        <p:spPr bwMode="auto">
          <a:xfrm>
            <a:off x="1271310" y="4985307"/>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solidFill>
                  <a:srgbClr val="FF0000"/>
                </a:solidFill>
                <a:latin typeface="Times New Roman" pitchFamily="18" charset="0"/>
              </a:rPr>
              <a:t>F</a:t>
            </a:r>
          </a:p>
        </p:txBody>
      </p:sp>
    </p:spTree>
    <p:extLst>
      <p:ext uri="{BB962C8B-B14F-4D97-AF65-F5344CB8AC3E}">
        <p14:creationId xmlns:p14="http://schemas.microsoft.com/office/powerpoint/2010/main" val="272315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subTnLst>
                                    <p:animClr clrSpc="rgb" dir="cw">
                                      <p:cBhvr override="childStyle">
                                        <p:cTn dur="1" fill="hold" display="0" masterRel="nextClick" afterEffect="1"/>
                                        <p:tgtEl>
                                          <p:spTgt spid="2">
                                            <p:txEl>
                                              <p:pRg st="0" end="0"/>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subTnLst>
                                    <p:animClr clrSpc="rgb" dir="cw">
                                      <p:cBhvr override="childStyle">
                                        <p:cTn dur="1" fill="hold" display="0" masterRel="nextClick" afterEffect="1"/>
                                        <p:tgtEl>
                                          <p:spTgt spid="6"/>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down)">
                                      <p:cBhvr>
                                        <p:cTn id="17" dur="500"/>
                                        <p:tgtEl>
                                          <p:spTgt spid="2">
                                            <p:txEl>
                                              <p:pRg st="1" end="1"/>
                                            </p:txEl>
                                          </p:spTgt>
                                        </p:tgtEl>
                                      </p:cBhvr>
                                    </p:animEffect>
                                  </p:childTnLst>
                                  <p:subTnLst>
                                    <p:animClr clrSpc="rgb" dir="cw">
                                      <p:cBhvr override="childStyle">
                                        <p:cTn dur="1" fill="hold" display="0" masterRel="nextClick" afterEffect="1"/>
                                        <p:tgtEl>
                                          <p:spTgt spid="2">
                                            <p:txEl>
                                              <p:pRg st="1" end="1"/>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subTnLst>
                                    <p:animClr clrSpc="rgb" dir="cw">
                                      <p:cBhvr override="childStyle">
                                        <p:cTn dur="1" fill="hold" display="0" masterRel="nextClick" afterEffect="1"/>
                                        <p:tgtEl>
                                          <p:spTgt spid="7"/>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wipe(down)">
                                      <p:cBhvr>
                                        <p:cTn id="27" dur="500"/>
                                        <p:tgtEl>
                                          <p:spTgt spid="2">
                                            <p:txEl>
                                              <p:pRg st="2" end="2"/>
                                            </p:txEl>
                                          </p:spTgt>
                                        </p:tgtEl>
                                      </p:cBhvr>
                                    </p:animEffect>
                                  </p:childTnLst>
                                  <p:subTnLst>
                                    <p:animClr clrSpc="rgb" dir="cw">
                                      <p:cBhvr override="childStyle">
                                        <p:cTn dur="1" fill="hold" display="0" masterRel="nextClick" afterEffect="1"/>
                                        <p:tgtEl>
                                          <p:spTgt spid="2">
                                            <p:txEl>
                                              <p:pRg st="2" end="2"/>
                                            </p:txEl>
                                          </p:spTgt>
                                        </p:tgtEl>
                                        <p:attrNameLst>
                                          <p:attrName>ppt_c</p:attrName>
                                        </p:attrNameLst>
                                      </p:cBhvr>
                                      <p:to>
                                        <a:schemeClr val="bg2"/>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subTnLst>
                                    <p:animClr clrSpc="rgb" dir="cw">
                                      <p:cBhvr override="childStyle">
                                        <p:cTn dur="1" fill="hold" display="0" masterRel="nextClick" afterEffect="1"/>
                                        <p:tgtEl>
                                          <p:spTgt spid="8"/>
                                        </p:tgtEl>
                                        <p:attrNameLst>
                                          <p:attrName>ppt_c</p:attrName>
                                        </p:attrNameLst>
                                      </p:cBhvr>
                                      <p:to>
                                        <a:schemeClr val="bg2"/>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wipe(down)">
                                      <p:cBhvr>
                                        <p:cTn id="37" dur="500"/>
                                        <p:tgtEl>
                                          <p:spTgt spid="2">
                                            <p:txEl>
                                              <p:pRg st="3" end="3"/>
                                            </p:txEl>
                                          </p:spTgt>
                                        </p:tgtEl>
                                      </p:cBhvr>
                                    </p:animEffect>
                                  </p:childTnLst>
                                  <p:subTnLst>
                                    <p:animClr clrSpc="rgb" dir="cw">
                                      <p:cBhvr override="childStyle">
                                        <p:cTn dur="1" fill="hold" display="0" masterRel="nextClick" afterEffect="1"/>
                                        <p:tgtEl>
                                          <p:spTgt spid="2">
                                            <p:txEl>
                                              <p:pRg st="3" end="3"/>
                                            </p:txEl>
                                          </p:spTgt>
                                        </p:tgtEl>
                                        <p:attrNameLst>
                                          <p:attrName>ppt_c</p:attrName>
                                        </p:attrNameLst>
                                      </p:cBhvr>
                                      <p:to>
                                        <a:schemeClr val="bg2"/>
                                      </p:to>
                                    </p:animClr>
                                  </p:sub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subTnLst>
                                    <p:animClr clrSpc="rgb" dir="cw">
                                      <p:cBhvr override="childStyle">
                                        <p:cTn dur="1" fill="hold" display="0" masterRel="nextClick" afterEffect="1"/>
                                        <p:tgtEl>
                                          <p:spTgt spid="13"/>
                                        </p:tgtEl>
                                        <p:attrNameLst>
                                          <p:attrName>ppt_c</p:attrName>
                                        </p:attrNameLst>
                                      </p:cBhvr>
                                      <p:to>
                                        <a:schemeClr val="bg2"/>
                                      </p:to>
                                    </p:animClr>
                                  </p:sub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
                                            <p:txEl>
                                              <p:pRg st="4" end="4"/>
                                            </p:txEl>
                                          </p:spTgt>
                                        </p:tgtEl>
                                        <p:attrNameLst>
                                          <p:attrName>style.visibility</p:attrName>
                                        </p:attrNameLst>
                                      </p:cBhvr>
                                      <p:to>
                                        <p:strVal val="visible"/>
                                      </p:to>
                                    </p:set>
                                    <p:animEffect transition="in" filter="wipe(down)">
                                      <p:cBhvr>
                                        <p:cTn id="47" dur="500"/>
                                        <p:tgtEl>
                                          <p:spTgt spid="2">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linds(horizontal)">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uiExpand="1"/>
      <p:bldP spid="7" grpId="0" uiExpand="1"/>
      <p:bldP spid="8" grpId="0"/>
      <p:bldP spid="13" grpId="0"/>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7CEB5-CBCB-61CB-EFFF-B8EFE005268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758A04D-5F8B-CE8C-1079-46BA44D6C769}"/>
              </a:ext>
            </a:extLst>
          </p:cNvPr>
          <p:cNvSpPr>
            <a:spLocks noGrp="1"/>
          </p:cNvSpPr>
          <p:nvPr>
            <p:ph type="sldNum" sz="quarter" idx="12"/>
          </p:nvPr>
        </p:nvSpPr>
        <p:spPr/>
        <p:txBody>
          <a:bodyPr/>
          <a:lstStyle/>
          <a:p>
            <a:pPr>
              <a:defRPr/>
            </a:pPr>
            <a:fld id="{34991440-38FD-43B1-8F6F-133711FEB156}" type="slidenum">
              <a:rPr lang="en-US" sz="1400" smtClean="0"/>
              <a:pPr>
                <a:defRPr/>
              </a:pPr>
              <a:t>65</a:t>
            </a:fld>
            <a:endParaRPr lang="en-US" sz="1400" dirty="0"/>
          </a:p>
        </p:txBody>
      </p:sp>
      <p:sp>
        <p:nvSpPr>
          <p:cNvPr id="4" name="Title 3">
            <a:extLst>
              <a:ext uri="{FF2B5EF4-FFF2-40B4-BE49-F238E27FC236}">
                <a16:creationId xmlns:a16="http://schemas.microsoft.com/office/drawing/2014/main" id="{F3B9B0A2-6F12-40A6-B0E4-46A0107D251C}"/>
              </a:ext>
            </a:extLst>
          </p:cNvPr>
          <p:cNvSpPr>
            <a:spLocks noGrp="1"/>
          </p:cNvSpPr>
          <p:nvPr>
            <p:ph type="title" idx="4294967295"/>
          </p:nvPr>
        </p:nvSpPr>
        <p:spPr>
          <a:xfrm>
            <a:off x="2936875" y="396232"/>
            <a:ext cx="6318250" cy="849312"/>
          </a:xfrm>
        </p:spPr>
        <p:txBody>
          <a:bodyPr>
            <a:normAutofit/>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TRUE or FALSE</a:t>
            </a:r>
          </a:p>
        </p:txBody>
      </p:sp>
      <p:sp>
        <p:nvSpPr>
          <p:cNvPr id="2" name="Text Placeholder 1">
            <a:extLst>
              <a:ext uri="{FF2B5EF4-FFF2-40B4-BE49-F238E27FC236}">
                <a16:creationId xmlns:a16="http://schemas.microsoft.com/office/drawing/2014/main" id="{CAF6EE59-42C4-97C5-354A-12FB921019C2}"/>
              </a:ext>
            </a:extLst>
          </p:cNvPr>
          <p:cNvSpPr>
            <a:spLocks noGrp="1"/>
          </p:cNvSpPr>
          <p:nvPr>
            <p:ph type="body" sz="quarter" idx="4294967295"/>
          </p:nvPr>
        </p:nvSpPr>
        <p:spPr>
          <a:xfrm>
            <a:off x="1614210" y="1341514"/>
            <a:ext cx="9826625" cy="5494337"/>
          </a:xfrm>
        </p:spPr>
        <p:txBody>
          <a:bodyPr>
            <a:noAutofit/>
          </a:bodyPr>
          <a:lstStyle/>
          <a:p>
            <a:r>
              <a:rPr lang="en-US" sz="2000" dirty="0"/>
              <a:t>A team is allowed to request up to 15 substitutions.</a:t>
            </a:r>
          </a:p>
          <a:p>
            <a:endParaRPr lang="en-US" sz="2000" dirty="0"/>
          </a:p>
          <a:p>
            <a:r>
              <a:rPr lang="en-US" sz="2000" dirty="0"/>
              <a:t>A team is lock in with the two liberos if they submit two liberos in the first set. </a:t>
            </a:r>
          </a:p>
          <a:p>
            <a:endParaRPr lang="en-US" sz="2000" dirty="0"/>
          </a:p>
          <a:p>
            <a:r>
              <a:rPr lang="en-US" sz="2000" dirty="0"/>
              <a:t>When a player commits a double contact and sends the second or third ball over the net without a teammate contacting the ball, you must whistle and call a double contact.</a:t>
            </a:r>
          </a:p>
          <a:p>
            <a:endParaRPr lang="en-US" sz="2000" dirty="0"/>
          </a:p>
          <a:p>
            <a:r>
              <a:rPr lang="en-US" sz="2000" dirty="0"/>
              <a:t> Players from the serving team can have their hand above their heads prior to teammates contact for serve. </a:t>
            </a:r>
          </a:p>
          <a:p>
            <a:pPr marL="0" indent="0">
              <a:buNone/>
            </a:pPr>
            <a:endParaRPr lang="en-US" sz="2000" dirty="0"/>
          </a:p>
          <a:p>
            <a:r>
              <a:rPr lang="en-US" sz="2000" dirty="0"/>
              <a:t>The second referee must transition to the fault side of the net after a rally to mirror the R1’s signals.</a:t>
            </a:r>
          </a:p>
        </p:txBody>
      </p:sp>
      <p:sp>
        <p:nvSpPr>
          <p:cNvPr id="6" name="Text Box 6">
            <a:extLst>
              <a:ext uri="{FF2B5EF4-FFF2-40B4-BE49-F238E27FC236}">
                <a16:creationId xmlns:a16="http://schemas.microsoft.com/office/drawing/2014/main" id="{33CD56A9-9CAB-1E36-0AC3-CFAB3599BF65}"/>
              </a:ext>
            </a:extLst>
          </p:cNvPr>
          <p:cNvSpPr txBox="1">
            <a:spLocks noChangeArrowheads="1"/>
          </p:cNvSpPr>
          <p:nvPr/>
        </p:nvSpPr>
        <p:spPr bwMode="auto">
          <a:xfrm>
            <a:off x="1271310" y="1373927"/>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latin typeface="Times New Roman" pitchFamily="18" charset="0"/>
              </a:rPr>
              <a:t>T</a:t>
            </a:r>
          </a:p>
        </p:txBody>
      </p:sp>
      <p:sp>
        <p:nvSpPr>
          <p:cNvPr id="7" name="Text Box 5">
            <a:extLst>
              <a:ext uri="{FF2B5EF4-FFF2-40B4-BE49-F238E27FC236}">
                <a16:creationId xmlns:a16="http://schemas.microsoft.com/office/drawing/2014/main" id="{98DB0515-6E32-5868-2FA7-8BD0E772A61C}"/>
              </a:ext>
            </a:extLst>
          </p:cNvPr>
          <p:cNvSpPr txBox="1">
            <a:spLocks noChangeArrowheads="1"/>
          </p:cNvSpPr>
          <p:nvPr/>
        </p:nvSpPr>
        <p:spPr bwMode="auto">
          <a:xfrm>
            <a:off x="1271310" y="2099791"/>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solidFill>
                  <a:srgbClr val="FF0000"/>
                </a:solidFill>
                <a:latin typeface="Times New Roman" pitchFamily="18" charset="0"/>
              </a:rPr>
              <a:t>F</a:t>
            </a:r>
          </a:p>
        </p:txBody>
      </p:sp>
      <p:sp>
        <p:nvSpPr>
          <p:cNvPr id="8" name="Text Box 5">
            <a:extLst>
              <a:ext uri="{FF2B5EF4-FFF2-40B4-BE49-F238E27FC236}">
                <a16:creationId xmlns:a16="http://schemas.microsoft.com/office/drawing/2014/main" id="{26B34F18-A7B5-D3AC-8A97-BBACD3142A34}"/>
              </a:ext>
            </a:extLst>
          </p:cNvPr>
          <p:cNvSpPr txBox="1">
            <a:spLocks noChangeArrowheads="1"/>
          </p:cNvSpPr>
          <p:nvPr/>
        </p:nvSpPr>
        <p:spPr bwMode="auto">
          <a:xfrm>
            <a:off x="1271310" y="2844962"/>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latin typeface="Times New Roman" pitchFamily="18" charset="0"/>
              </a:rPr>
              <a:t>T</a:t>
            </a:r>
          </a:p>
        </p:txBody>
      </p:sp>
      <p:sp>
        <p:nvSpPr>
          <p:cNvPr id="13" name="Text Box 5">
            <a:extLst>
              <a:ext uri="{FF2B5EF4-FFF2-40B4-BE49-F238E27FC236}">
                <a16:creationId xmlns:a16="http://schemas.microsoft.com/office/drawing/2014/main" id="{236014CD-9DAC-1CEE-A45E-CE41AE3C8EBE}"/>
              </a:ext>
            </a:extLst>
          </p:cNvPr>
          <p:cNvSpPr txBox="1">
            <a:spLocks noChangeArrowheads="1"/>
          </p:cNvSpPr>
          <p:nvPr/>
        </p:nvSpPr>
        <p:spPr bwMode="auto">
          <a:xfrm>
            <a:off x="1271310" y="4185051"/>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solidFill>
                  <a:srgbClr val="FF0000"/>
                </a:solidFill>
                <a:latin typeface="Times New Roman" pitchFamily="18" charset="0"/>
              </a:rPr>
              <a:t>F</a:t>
            </a:r>
          </a:p>
        </p:txBody>
      </p:sp>
      <p:sp>
        <p:nvSpPr>
          <p:cNvPr id="9" name="Text Box 5">
            <a:extLst>
              <a:ext uri="{FF2B5EF4-FFF2-40B4-BE49-F238E27FC236}">
                <a16:creationId xmlns:a16="http://schemas.microsoft.com/office/drawing/2014/main" id="{97823A26-E5BE-B676-5575-9C3C3B337D5F}"/>
              </a:ext>
            </a:extLst>
          </p:cNvPr>
          <p:cNvSpPr txBox="1">
            <a:spLocks noChangeArrowheads="1"/>
          </p:cNvSpPr>
          <p:nvPr/>
        </p:nvSpPr>
        <p:spPr bwMode="auto">
          <a:xfrm>
            <a:off x="1306275" y="5197603"/>
            <a:ext cx="342900" cy="338554"/>
          </a:xfrm>
          <a:prstGeom prst="rect">
            <a:avLst/>
          </a:prstGeom>
          <a:noFill/>
          <a:ln w="12700" cap="sq">
            <a:noFill/>
            <a:miter lim="800000"/>
            <a:headEnd type="none" w="sm" len="sm"/>
            <a:tailEnd type="none" w="sm" len="sm"/>
          </a:ln>
        </p:spPr>
        <p:txBody>
          <a:bodyPr>
            <a:spAutoFit/>
          </a:bodyPr>
          <a:lstStyle/>
          <a:p>
            <a:pPr algn="ctr">
              <a:spcBef>
                <a:spcPct val="50000"/>
              </a:spcBef>
            </a:pPr>
            <a:r>
              <a:rPr lang="en-US" sz="1600" b="1" dirty="0">
                <a:latin typeface="Times New Roman" pitchFamily="18" charset="0"/>
              </a:rPr>
              <a:t>T</a:t>
            </a:r>
          </a:p>
        </p:txBody>
      </p:sp>
    </p:spTree>
    <p:extLst>
      <p:ext uri="{BB962C8B-B14F-4D97-AF65-F5344CB8AC3E}">
        <p14:creationId xmlns:p14="http://schemas.microsoft.com/office/powerpoint/2010/main" val="48221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subTnLst>
                                    <p:animClr clrSpc="rgb" dir="cw">
                                      <p:cBhvr override="childStyle">
                                        <p:cTn dur="1" fill="hold" display="0" masterRel="nextClick" afterEffect="1"/>
                                        <p:tgtEl>
                                          <p:spTgt spid="2">
                                            <p:txEl>
                                              <p:pRg st="0" end="0"/>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subTnLst>
                                    <p:animClr clrSpc="rgb" dir="cw">
                                      <p:cBhvr override="childStyle">
                                        <p:cTn dur="1" fill="hold" display="0" masterRel="nextClick" afterEffect="1"/>
                                        <p:tgtEl>
                                          <p:spTgt spid="6"/>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subTnLst>
                                    <p:animClr clrSpc="rgb" dir="cw">
                                      <p:cBhvr override="childStyle">
                                        <p:cTn dur="1" fill="hold" display="0" masterRel="nextClick" afterEffect="1"/>
                                        <p:tgtEl>
                                          <p:spTgt spid="2">
                                            <p:txEl>
                                              <p:pRg st="2" end="2"/>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subTnLst>
                                    <p:animClr clrSpc="rgb" dir="cw">
                                      <p:cBhvr override="childStyle">
                                        <p:cTn dur="1" fill="hold" display="0" masterRel="nextClick" afterEffect="1"/>
                                        <p:tgtEl>
                                          <p:spTgt spid="7"/>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500"/>
                                        <p:tgtEl>
                                          <p:spTgt spid="2">
                                            <p:txEl>
                                              <p:pRg st="4" end="4"/>
                                            </p:txEl>
                                          </p:spTgt>
                                        </p:tgtEl>
                                      </p:cBhvr>
                                    </p:animEffect>
                                  </p:childTnLst>
                                  <p:subTnLst>
                                    <p:animClr clrSpc="rgb" dir="cw">
                                      <p:cBhvr override="childStyle">
                                        <p:cTn dur="1" fill="hold" display="0" masterRel="nextClick" afterEffect="1"/>
                                        <p:tgtEl>
                                          <p:spTgt spid="2">
                                            <p:txEl>
                                              <p:pRg st="4" end="4"/>
                                            </p:txEl>
                                          </p:spTgt>
                                        </p:tgtEl>
                                        <p:attrNameLst>
                                          <p:attrName>ppt_c</p:attrName>
                                        </p:attrNameLst>
                                      </p:cBhvr>
                                      <p:to>
                                        <a:schemeClr val="bg2"/>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subTnLst>
                                    <p:animClr clrSpc="rgb" dir="cw">
                                      <p:cBhvr override="childStyle">
                                        <p:cTn dur="1" fill="hold" display="0" masterRel="nextClick" afterEffect="1"/>
                                        <p:tgtEl>
                                          <p:spTgt spid="8"/>
                                        </p:tgtEl>
                                        <p:attrNameLst>
                                          <p:attrName>ppt_c</p:attrName>
                                        </p:attrNameLst>
                                      </p:cBhvr>
                                      <p:to>
                                        <a:schemeClr val="bg2"/>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down)">
                                      <p:cBhvr>
                                        <p:cTn id="37" dur="500"/>
                                        <p:tgtEl>
                                          <p:spTgt spid="2">
                                            <p:txEl>
                                              <p:pRg st="6" end="6"/>
                                            </p:txEl>
                                          </p:spTgt>
                                        </p:tgtEl>
                                      </p:cBhvr>
                                    </p:animEffect>
                                  </p:childTnLst>
                                  <p:subTnLst>
                                    <p:animClr clrSpc="rgb" dir="cw">
                                      <p:cBhvr override="childStyle">
                                        <p:cTn dur="1" fill="hold" display="0" masterRel="nextClick" afterEffect="1"/>
                                        <p:tgtEl>
                                          <p:spTgt spid="2">
                                            <p:txEl>
                                              <p:pRg st="6" end="6"/>
                                            </p:txEl>
                                          </p:spTgt>
                                        </p:tgtEl>
                                        <p:attrNameLst>
                                          <p:attrName>ppt_c</p:attrName>
                                        </p:attrNameLst>
                                      </p:cBhvr>
                                      <p:to>
                                        <a:schemeClr val="bg2"/>
                                      </p:to>
                                    </p:animClr>
                                  </p:sub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subTnLst>
                                    <p:animClr clrSpc="rgb" dir="cw">
                                      <p:cBhvr override="childStyle">
                                        <p:cTn dur="1" fill="hold" display="0" masterRel="nextClick" afterEffect="1"/>
                                        <p:tgtEl>
                                          <p:spTgt spid="13"/>
                                        </p:tgtEl>
                                        <p:attrNameLst>
                                          <p:attrName>ppt_c</p:attrName>
                                        </p:attrNameLst>
                                      </p:cBhvr>
                                      <p:to>
                                        <a:schemeClr val="bg2"/>
                                      </p:to>
                                    </p:animClr>
                                  </p:sub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wipe(down)">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linds(horizontal)">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uiExpand="1"/>
      <p:bldP spid="7" grpId="0" uiExpand="1"/>
      <p:bldP spid="8" grpId="0"/>
      <p:bldP spid="13" grpId="0"/>
      <p:bldP spid="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0C02BF-49ED-496E-9ABA-15E6BF632132}"/>
              </a:ext>
            </a:extLst>
          </p:cNvPr>
          <p:cNvSpPr>
            <a:spLocks noGrp="1"/>
          </p:cNvSpPr>
          <p:nvPr>
            <p:ph type="sldNum" sz="quarter" idx="12"/>
          </p:nvPr>
        </p:nvSpPr>
        <p:spPr/>
        <p:txBody>
          <a:bodyPr/>
          <a:lstStyle/>
          <a:p>
            <a:pPr algn="r"/>
            <a:fld id="{3D3C4EEC-F499-4A7F-B67B-5709763315B6}" type="slidenum">
              <a:rPr lang="en-US" sz="1400" smtClean="0"/>
              <a:pPr algn="r"/>
              <a:t>66</a:t>
            </a:fld>
            <a:endParaRPr lang="en-US" sz="1400" dirty="0"/>
          </a:p>
        </p:txBody>
      </p:sp>
      <p:sp>
        <p:nvSpPr>
          <p:cNvPr id="7" name="Picture Placeholder 6" descr="picture placeholder">
            <a:extLst>
              <a:ext uri="{FF2B5EF4-FFF2-40B4-BE49-F238E27FC236}">
                <a16:creationId xmlns:a16="http://schemas.microsoft.com/office/drawing/2014/main" id="{760FA0BE-32C2-406B-9B1B-D3296C6344EC}"/>
              </a:ext>
              <a:ext uri="{C183D7F6-B498-43B3-948B-1728B52AA6E4}">
                <adec:decorative xmlns:adec="http://schemas.microsoft.com/office/drawing/2017/decorative" val="1"/>
              </a:ext>
            </a:extLst>
          </p:cNvPr>
          <p:cNvSpPr>
            <a:spLocks noGrp="1"/>
          </p:cNvSpPr>
          <p:nvPr>
            <p:ph type="pic" sz="quarter" idx="4294967295"/>
          </p:nvPr>
        </p:nvSpPr>
        <p:spPr>
          <a:xfrm>
            <a:off x="1406208" y="1890900"/>
            <a:ext cx="9764712" cy="3076200"/>
          </a:xfrm>
        </p:spPr>
        <p:txBody>
          <a:bodyPr>
            <a:normAutofit/>
          </a:bodyPr>
          <a:lstStyle/>
          <a:p>
            <a:pPr>
              <a:buClr>
                <a:srgbClr val="FF0000"/>
              </a:buClr>
              <a:buFont typeface="Wingdings" panose="05000000000000000000" pitchFamily="2" charset="2"/>
              <a:buChar char="Ø"/>
            </a:pPr>
            <a:r>
              <a:rPr lang="en-US" sz="2400" dirty="0">
                <a:solidFill>
                  <a:schemeClr val="tx1"/>
                </a:solidFill>
              </a:rPr>
              <a:t>Before you depart the clinic today, </a:t>
            </a:r>
            <a:r>
              <a:rPr lang="en-US" sz="2400" b="1" u="sng" dirty="0">
                <a:solidFill>
                  <a:schemeClr val="tx1"/>
                </a:solidFill>
              </a:rPr>
              <a:t>you must sign out</a:t>
            </a:r>
            <a:r>
              <a:rPr lang="en-US" sz="2400" dirty="0">
                <a:solidFill>
                  <a:schemeClr val="tx1"/>
                </a:solidFill>
              </a:rPr>
              <a:t>.</a:t>
            </a:r>
          </a:p>
          <a:p>
            <a:pPr>
              <a:buClr>
                <a:srgbClr val="FF0000"/>
              </a:buClr>
              <a:buFont typeface="Wingdings" panose="05000000000000000000" pitchFamily="2" charset="2"/>
              <a:buChar char="Ø"/>
            </a:pPr>
            <a:endParaRPr lang="en-US" sz="2400" dirty="0">
              <a:solidFill>
                <a:schemeClr val="tx1"/>
              </a:solidFill>
            </a:endParaRPr>
          </a:p>
          <a:p>
            <a:pPr>
              <a:buClr>
                <a:srgbClr val="FF0000"/>
              </a:buClr>
              <a:buFont typeface="Wingdings" panose="05000000000000000000" pitchFamily="2" charset="2"/>
              <a:buChar char="Ø"/>
            </a:pPr>
            <a:r>
              <a:rPr lang="en-US" sz="2400" dirty="0">
                <a:solidFill>
                  <a:schemeClr val="tx1"/>
                </a:solidFill>
              </a:rPr>
              <a:t>Your signature confirms the certification that you applied for.</a:t>
            </a:r>
          </a:p>
          <a:p>
            <a:pPr>
              <a:buClr>
                <a:srgbClr val="FF0000"/>
              </a:buClr>
              <a:buFont typeface="Wingdings" panose="05000000000000000000" pitchFamily="2" charset="2"/>
              <a:buChar char="Ø"/>
            </a:pPr>
            <a:endParaRPr lang="en-US" sz="2400" dirty="0">
              <a:solidFill>
                <a:schemeClr val="tx1"/>
              </a:solidFill>
            </a:endParaRPr>
          </a:p>
          <a:p>
            <a:pPr>
              <a:buClr>
                <a:srgbClr val="FF0000"/>
              </a:buClr>
              <a:buFont typeface="Wingdings" panose="05000000000000000000" pitchFamily="2" charset="2"/>
              <a:buChar char="Ø"/>
            </a:pPr>
            <a:r>
              <a:rPr lang="en-US" sz="2400" dirty="0">
                <a:solidFill>
                  <a:schemeClr val="tx1"/>
                </a:solidFill>
              </a:rPr>
              <a:t>As a reminder, you can change your mind and request a different certification while you are here.  Once you depart you cannot change your certification.</a:t>
            </a:r>
          </a:p>
        </p:txBody>
      </p:sp>
      <p:sp>
        <p:nvSpPr>
          <p:cNvPr id="39" name="Title 38">
            <a:extLst>
              <a:ext uri="{FF2B5EF4-FFF2-40B4-BE49-F238E27FC236}">
                <a16:creationId xmlns:a16="http://schemas.microsoft.com/office/drawing/2014/main" id="{57E32F23-88F7-4019-96BA-D9F1F3935AD2}"/>
              </a:ext>
            </a:extLst>
          </p:cNvPr>
          <p:cNvSpPr>
            <a:spLocks noGrp="1"/>
          </p:cNvSpPr>
          <p:nvPr>
            <p:ph type="title" idx="4294967295"/>
          </p:nvPr>
        </p:nvSpPr>
        <p:spPr>
          <a:xfrm>
            <a:off x="3215089" y="645126"/>
            <a:ext cx="5761822" cy="706755"/>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REMINDER – SIGN OUT</a:t>
            </a:r>
          </a:p>
        </p:txBody>
      </p:sp>
    </p:spTree>
    <p:extLst>
      <p:ext uri="{BB962C8B-B14F-4D97-AF65-F5344CB8AC3E}">
        <p14:creationId xmlns:p14="http://schemas.microsoft.com/office/powerpoint/2010/main" val="10380862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6F9043-33B9-4A2F-ACC3-8B7C6098CEDC}"/>
              </a:ext>
            </a:extLst>
          </p:cNvPr>
          <p:cNvSpPr>
            <a:spLocks noGrp="1"/>
          </p:cNvSpPr>
          <p:nvPr>
            <p:ph type="sldNum" sz="quarter" idx="12"/>
          </p:nvPr>
        </p:nvSpPr>
        <p:spPr/>
        <p:txBody>
          <a:bodyPr/>
          <a:lstStyle/>
          <a:p>
            <a:pPr algn="r"/>
            <a:fld id="{3D3C4EEC-F499-4A7F-B67B-5709763315B6}" type="slidenum">
              <a:rPr lang="en-US" sz="1400" smtClean="0"/>
              <a:pPr algn="r"/>
              <a:t>67</a:t>
            </a:fld>
            <a:endParaRPr lang="en-US" dirty="0"/>
          </a:p>
        </p:txBody>
      </p:sp>
      <p:sp>
        <p:nvSpPr>
          <p:cNvPr id="4" name="Picture Placeholder 3" descr="picture placeholder">
            <a:extLst>
              <a:ext uri="{FF2B5EF4-FFF2-40B4-BE49-F238E27FC236}">
                <a16:creationId xmlns:a16="http://schemas.microsoft.com/office/drawing/2014/main" id="{68B35A93-7323-443D-BD38-A1ADD66F40A6}"/>
              </a:ext>
              <a:ext uri="{C183D7F6-B498-43B3-948B-1728B52AA6E4}">
                <adec:decorative xmlns:adec="http://schemas.microsoft.com/office/drawing/2017/decorative" val="1"/>
              </a:ext>
            </a:extLst>
          </p:cNvPr>
          <p:cNvSpPr>
            <a:spLocks noGrp="1"/>
          </p:cNvSpPr>
          <p:nvPr>
            <p:ph type="pic" sz="quarter" idx="4294967295"/>
          </p:nvPr>
        </p:nvSpPr>
        <p:spPr>
          <a:xfrm>
            <a:off x="1296872" y="1574435"/>
            <a:ext cx="4016375" cy="4026963"/>
          </a:xfrm>
        </p:spPr>
        <p:txBody>
          <a:bodyPr>
            <a:normAutofit/>
          </a:bodyPr>
          <a:lstStyle/>
          <a:p>
            <a:pPr>
              <a:buClr>
                <a:srgbClr val="FF0000"/>
              </a:buClr>
              <a:buFont typeface="Wingdings" panose="05000000000000000000" pitchFamily="2" charset="2"/>
              <a:buChar char="Ø"/>
            </a:pPr>
            <a:r>
              <a:rPr lang="en-US" sz="2400" dirty="0"/>
              <a:t>ALL REFEREE TESTS are given at the clinic electronically.  You must take your test at this clinic.</a:t>
            </a:r>
          </a:p>
          <a:p>
            <a:pPr>
              <a:buClr>
                <a:srgbClr val="FF0000"/>
              </a:buClr>
              <a:buFont typeface="Wingdings" panose="05000000000000000000" pitchFamily="2" charset="2"/>
              <a:buChar char="Ø"/>
            </a:pPr>
            <a:endParaRPr lang="en-US" sz="2400" dirty="0"/>
          </a:p>
          <a:p>
            <a:pPr>
              <a:buClr>
                <a:srgbClr val="FF0000"/>
              </a:buClr>
              <a:buFont typeface="Wingdings" panose="05000000000000000000" pitchFamily="2" charset="2"/>
              <a:buChar char="Ø"/>
            </a:pPr>
            <a:r>
              <a:rPr lang="en-US" sz="2400" dirty="0"/>
              <a:t>You can use a cell phone, tablet, or computer to take your test.</a:t>
            </a:r>
          </a:p>
        </p:txBody>
      </p:sp>
      <p:sp>
        <p:nvSpPr>
          <p:cNvPr id="5" name="Picture Placeholder 4" descr="picture placeholder">
            <a:extLst>
              <a:ext uri="{FF2B5EF4-FFF2-40B4-BE49-F238E27FC236}">
                <a16:creationId xmlns:a16="http://schemas.microsoft.com/office/drawing/2014/main" id="{4DE02F5E-72D2-4EC1-A1E6-39C6BF2B84DF}"/>
              </a:ext>
              <a:ext uri="{C183D7F6-B498-43B3-948B-1728B52AA6E4}">
                <adec:decorative xmlns:adec="http://schemas.microsoft.com/office/drawing/2017/decorative" val="1"/>
              </a:ext>
            </a:extLst>
          </p:cNvPr>
          <p:cNvSpPr>
            <a:spLocks noGrp="1"/>
          </p:cNvSpPr>
          <p:nvPr>
            <p:ph type="pic" sz="quarter" idx="4294967295"/>
          </p:nvPr>
        </p:nvSpPr>
        <p:spPr>
          <a:xfrm>
            <a:off x="8611870" y="2895172"/>
            <a:ext cx="2965450" cy="1592263"/>
          </a:xfrm>
        </p:spPr>
        <p:txBody>
          <a:bodyPr>
            <a:normAutofit lnSpcReduction="10000"/>
          </a:bodyPr>
          <a:lstStyle/>
          <a:p>
            <a:pPr>
              <a:buClr>
                <a:srgbClr val="FF0000"/>
              </a:buClr>
              <a:buSzPct val="90000"/>
              <a:buFont typeface="Wingdings" panose="05000000000000000000" pitchFamily="2" charset="2"/>
              <a:buChar char="Ø"/>
            </a:pPr>
            <a:r>
              <a:rPr lang="en-US" sz="2400" dirty="0">
                <a:solidFill>
                  <a:schemeClr val="tx1"/>
                </a:solidFill>
              </a:rPr>
              <a:t>15 &amp; older &amp; adults:</a:t>
            </a:r>
          </a:p>
          <a:p>
            <a:pPr>
              <a:buClr>
                <a:srgbClr val="FF0000"/>
              </a:buClr>
              <a:buSzPct val="90000"/>
              <a:buFont typeface="Wingdings" panose="05000000000000000000" pitchFamily="2" charset="2"/>
              <a:buChar char="Ø"/>
            </a:pPr>
            <a:r>
              <a:rPr lang="en-US" sz="2400" b="1" dirty="0">
                <a:solidFill>
                  <a:srgbClr val="FF0000"/>
                </a:solidFill>
              </a:rPr>
              <a:t>TEST C</a:t>
            </a:r>
          </a:p>
          <a:p>
            <a:pPr>
              <a:buClr>
                <a:srgbClr val="FF0000"/>
              </a:buClr>
              <a:buSzPct val="90000"/>
              <a:buFont typeface="Wingdings" panose="05000000000000000000" pitchFamily="2" charset="2"/>
              <a:buChar char="Ø"/>
            </a:pPr>
            <a:r>
              <a:rPr lang="en-US" sz="2400" dirty="0">
                <a:solidFill>
                  <a:schemeClr val="tx1"/>
                </a:solidFill>
              </a:rPr>
              <a:t>70 is passing</a:t>
            </a:r>
          </a:p>
        </p:txBody>
      </p:sp>
      <p:sp>
        <p:nvSpPr>
          <p:cNvPr id="7" name="Picture Placeholder 6" descr="picture placeholder">
            <a:extLst>
              <a:ext uri="{FF2B5EF4-FFF2-40B4-BE49-F238E27FC236}">
                <a16:creationId xmlns:a16="http://schemas.microsoft.com/office/drawing/2014/main" id="{440AB8A1-9D7B-416A-99C3-C7EEC3558471}"/>
              </a:ext>
              <a:ext uri="{C183D7F6-B498-43B3-948B-1728B52AA6E4}">
                <adec:decorative xmlns:adec="http://schemas.microsoft.com/office/drawing/2017/decorative" val="1"/>
              </a:ext>
            </a:extLst>
          </p:cNvPr>
          <p:cNvSpPr>
            <a:spLocks noGrp="1"/>
          </p:cNvSpPr>
          <p:nvPr>
            <p:ph type="pic" sz="quarter" idx="4294967295"/>
          </p:nvPr>
        </p:nvSpPr>
        <p:spPr>
          <a:xfrm>
            <a:off x="5794872" y="1574435"/>
            <a:ext cx="2965450" cy="1592262"/>
          </a:xfrm>
        </p:spPr>
        <p:txBody>
          <a:bodyPr>
            <a:normAutofit/>
          </a:bodyPr>
          <a:lstStyle/>
          <a:p>
            <a:pPr>
              <a:buClr>
                <a:srgbClr val="FF0000"/>
              </a:buClr>
              <a:buSzPct val="90000"/>
              <a:buFont typeface="Wingdings" panose="05000000000000000000" pitchFamily="2" charset="2"/>
              <a:buChar char="Ø"/>
            </a:pPr>
            <a:r>
              <a:rPr lang="en-US" sz="2400" dirty="0">
                <a:solidFill>
                  <a:schemeClr val="tx1"/>
                </a:solidFill>
              </a:rPr>
              <a:t>14 &amp; under:</a:t>
            </a:r>
          </a:p>
          <a:p>
            <a:pPr>
              <a:buClr>
                <a:srgbClr val="FF0000"/>
              </a:buClr>
              <a:buSzPct val="90000"/>
              <a:buFont typeface="Wingdings" panose="05000000000000000000" pitchFamily="2" charset="2"/>
              <a:buChar char="Ø"/>
            </a:pPr>
            <a:r>
              <a:rPr lang="en-US" sz="2400" b="1" dirty="0">
                <a:solidFill>
                  <a:srgbClr val="FF0000"/>
                </a:solidFill>
              </a:rPr>
              <a:t>TEST D</a:t>
            </a:r>
          </a:p>
          <a:p>
            <a:pPr>
              <a:buClr>
                <a:srgbClr val="FF0000"/>
              </a:buClr>
              <a:buSzPct val="90000"/>
              <a:buFont typeface="Wingdings" panose="05000000000000000000" pitchFamily="2" charset="2"/>
              <a:buChar char="Ø"/>
            </a:pPr>
            <a:r>
              <a:rPr lang="en-US" sz="2400" dirty="0">
                <a:solidFill>
                  <a:schemeClr val="tx1"/>
                </a:solidFill>
              </a:rPr>
              <a:t>70 is passing</a:t>
            </a:r>
          </a:p>
        </p:txBody>
      </p:sp>
      <p:sp>
        <p:nvSpPr>
          <p:cNvPr id="8" name="Picture Placeholder 7" descr="picture placeholder">
            <a:extLst>
              <a:ext uri="{FF2B5EF4-FFF2-40B4-BE49-F238E27FC236}">
                <a16:creationId xmlns:a16="http://schemas.microsoft.com/office/drawing/2014/main" id="{4381C8F4-5775-457E-8622-B9F7BDB02428}"/>
              </a:ext>
              <a:ext uri="{C183D7F6-B498-43B3-948B-1728B52AA6E4}">
                <adec:decorative xmlns:adec="http://schemas.microsoft.com/office/drawing/2017/decorative" val="1"/>
              </a:ext>
            </a:extLst>
          </p:cNvPr>
          <p:cNvSpPr>
            <a:spLocks noGrp="1"/>
          </p:cNvSpPr>
          <p:nvPr>
            <p:ph type="pic" sz="quarter" idx="4294967295"/>
          </p:nvPr>
        </p:nvSpPr>
        <p:spPr>
          <a:xfrm>
            <a:off x="5547908" y="4570682"/>
            <a:ext cx="3342704" cy="1592263"/>
          </a:xfrm>
        </p:spPr>
        <p:txBody>
          <a:bodyPr>
            <a:normAutofit/>
          </a:bodyPr>
          <a:lstStyle/>
          <a:p>
            <a:pPr>
              <a:buClr>
                <a:srgbClr val="FF0000"/>
              </a:buClr>
              <a:buSzPct val="90000"/>
              <a:buFont typeface="Wingdings" panose="05000000000000000000" pitchFamily="2" charset="2"/>
              <a:buChar char="Ø"/>
            </a:pPr>
            <a:r>
              <a:rPr lang="en-US" sz="2400" dirty="0">
                <a:solidFill>
                  <a:schemeClr val="tx1"/>
                </a:solidFill>
              </a:rPr>
              <a:t>Regional Referees:</a:t>
            </a:r>
          </a:p>
          <a:p>
            <a:pPr>
              <a:buClr>
                <a:srgbClr val="FF0000"/>
              </a:buClr>
              <a:buSzPct val="90000"/>
              <a:buFont typeface="Wingdings" panose="05000000000000000000" pitchFamily="2" charset="2"/>
              <a:buChar char="Ø"/>
            </a:pPr>
            <a:r>
              <a:rPr lang="en-US" sz="2400" b="1" dirty="0">
                <a:solidFill>
                  <a:srgbClr val="FF0000"/>
                </a:solidFill>
              </a:rPr>
              <a:t>TEST A</a:t>
            </a:r>
          </a:p>
          <a:p>
            <a:pPr>
              <a:buClr>
                <a:srgbClr val="FF0000"/>
              </a:buClr>
              <a:buSzPct val="90000"/>
              <a:buFont typeface="Wingdings" panose="05000000000000000000" pitchFamily="2" charset="2"/>
              <a:buChar char="Ø"/>
            </a:pPr>
            <a:r>
              <a:rPr lang="en-US" sz="2400" dirty="0">
                <a:solidFill>
                  <a:schemeClr val="tx1"/>
                </a:solidFill>
              </a:rPr>
              <a:t>84 is passing</a:t>
            </a:r>
          </a:p>
        </p:txBody>
      </p:sp>
      <p:sp>
        <p:nvSpPr>
          <p:cNvPr id="40" name="Title 39">
            <a:extLst>
              <a:ext uri="{FF2B5EF4-FFF2-40B4-BE49-F238E27FC236}">
                <a16:creationId xmlns:a16="http://schemas.microsoft.com/office/drawing/2014/main" id="{41C335CC-237C-4B50-AE9A-A644F0B7C83A}"/>
              </a:ext>
            </a:extLst>
          </p:cNvPr>
          <p:cNvSpPr>
            <a:spLocks noGrp="1"/>
          </p:cNvSpPr>
          <p:nvPr>
            <p:ph type="title" idx="4294967295"/>
          </p:nvPr>
        </p:nvSpPr>
        <p:spPr>
          <a:xfrm>
            <a:off x="3305060" y="479425"/>
            <a:ext cx="4979624" cy="929608"/>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PASSING THE EXAM</a:t>
            </a:r>
          </a:p>
        </p:txBody>
      </p:sp>
    </p:spTree>
    <p:extLst>
      <p:ext uri="{BB962C8B-B14F-4D97-AF65-F5344CB8AC3E}">
        <p14:creationId xmlns:p14="http://schemas.microsoft.com/office/powerpoint/2010/main" val="152916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in)">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F9F48D-BC29-43C8-9350-15D6CC4D753F}"/>
              </a:ext>
            </a:extLst>
          </p:cNvPr>
          <p:cNvSpPr>
            <a:spLocks noGrp="1"/>
          </p:cNvSpPr>
          <p:nvPr>
            <p:ph type="sldNum" sz="quarter" idx="12"/>
          </p:nvPr>
        </p:nvSpPr>
        <p:spPr/>
        <p:txBody>
          <a:bodyPr/>
          <a:lstStyle/>
          <a:p>
            <a:fld id="{B6F15528-21DE-4FAA-801E-634DDDAF4B2B}" type="slidenum">
              <a:rPr lang="en-US" sz="1400" smtClean="0"/>
              <a:pPr/>
              <a:t>68</a:t>
            </a:fld>
            <a:endParaRPr lang="en-US" sz="1400" dirty="0"/>
          </a:p>
        </p:txBody>
      </p:sp>
      <p:sp>
        <p:nvSpPr>
          <p:cNvPr id="2" name="Title 1">
            <a:extLst>
              <a:ext uri="{FF2B5EF4-FFF2-40B4-BE49-F238E27FC236}">
                <a16:creationId xmlns:a16="http://schemas.microsoft.com/office/drawing/2014/main" id="{602C039F-30E3-4538-975B-73679746BDCD}"/>
              </a:ext>
            </a:extLst>
          </p:cNvPr>
          <p:cNvSpPr>
            <a:spLocks noGrp="1"/>
          </p:cNvSpPr>
          <p:nvPr>
            <p:ph type="title" idx="4294967295"/>
          </p:nvPr>
        </p:nvSpPr>
        <p:spPr>
          <a:xfrm>
            <a:off x="2722969" y="515965"/>
            <a:ext cx="5819775" cy="717550"/>
          </a:xfrm>
        </p:spPr>
        <p:txBody>
          <a:bodyPr>
            <a:noAutofit/>
          </a:bodyPr>
          <a:lstStyle/>
          <a:p>
            <a:pPr algn="ctr"/>
            <a:r>
              <a:rPr lang="en-US" b="1" i="1" u="sng" dirty="0">
                <a:solidFill>
                  <a:srgbClr val="000099"/>
                </a:solidFill>
                <a:latin typeface="Tahoma" panose="020B0604030504040204" pitchFamily="34" charset="0"/>
                <a:ea typeface="Tahoma" panose="020B0604030504040204" pitchFamily="34" charset="0"/>
                <a:cs typeface="Tahoma" panose="020B0604030504040204" pitchFamily="34" charset="0"/>
              </a:rPr>
              <a:t>QR CODE FOR TESTS</a:t>
            </a:r>
          </a:p>
        </p:txBody>
      </p:sp>
      <p:pic>
        <p:nvPicPr>
          <p:cNvPr id="6" name="Content Placeholder 5">
            <a:extLst>
              <a:ext uri="{FF2B5EF4-FFF2-40B4-BE49-F238E27FC236}">
                <a16:creationId xmlns:a16="http://schemas.microsoft.com/office/drawing/2014/main" id="{6A3A06E9-EB60-4326-898F-359D4C1609C9}"/>
              </a:ext>
            </a:extLst>
          </p:cNvPr>
          <p:cNvPicPr>
            <a:picLocks noGrp="1" noChangeAspect="1"/>
          </p:cNvPicPr>
          <p:nvPr>
            <p:ph idx="4294967295"/>
          </p:nvPr>
        </p:nvPicPr>
        <p:blipFill>
          <a:blip r:embed="rId3" cstate="print">
            <a:extLst>
              <a:ext uri="{28A0092B-C50C-407E-A947-70E740481C1C}">
                <a14:useLocalDpi xmlns:a14="http://schemas.microsoft.com/office/drawing/2010/main" val="0"/>
              </a:ext>
            </a:extLst>
          </a:blip>
          <a:srcRect/>
          <a:stretch/>
        </p:blipFill>
        <p:spPr>
          <a:xfrm>
            <a:off x="3851274" y="1309687"/>
            <a:ext cx="3662229" cy="3660193"/>
          </a:xfrm>
        </p:spPr>
      </p:pic>
      <p:sp>
        <p:nvSpPr>
          <p:cNvPr id="3" name="Title 1">
            <a:extLst>
              <a:ext uri="{FF2B5EF4-FFF2-40B4-BE49-F238E27FC236}">
                <a16:creationId xmlns:a16="http://schemas.microsoft.com/office/drawing/2014/main" id="{CB78B147-EC34-A083-E6BB-7FA427566445}"/>
              </a:ext>
            </a:extLst>
          </p:cNvPr>
          <p:cNvSpPr txBox="1">
            <a:spLocks/>
          </p:cNvSpPr>
          <p:nvPr/>
        </p:nvSpPr>
        <p:spPr>
          <a:xfrm>
            <a:off x="3553379" y="5109587"/>
            <a:ext cx="4114800" cy="571500"/>
          </a:xfrm>
          <a:prstGeom prst="rect">
            <a:avLst/>
          </a:prstGeom>
        </p:spPr>
        <p:txBody>
          <a:bodyPr vert="horz" lIns="60960" tIns="30480" rIns="60960" bIns="30480" rtlCol="0" anchor="ctr">
            <a:normAutofit/>
          </a:bodyPr>
          <a:lstStyle>
            <a:lvl1pPr algn="ctr" defTabSz="1371600" rtl="0" eaLnBrk="1" latinLnBrk="0" hangingPunct="1">
              <a:lnSpc>
                <a:spcPct val="90000"/>
              </a:lnSpc>
              <a:spcBef>
                <a:spcPct val="0"/>
              </a:spcBef>
              <a:buNone/>
              <a:defRPr sz="5400" kern="1200" cap="all" baseline="0">
                <a:solidFill>
                  <a:schemeClr val="tx1"/>
                </a:solidFill>
                <a:effectLst/>
                <a:latin typeface="+mj-lt"/>
                <a:ea typeface="+mj-ea"/>
                <a:cs typeface="+mj-cs"/>
              </a:defRPr>
            </a:lvl1pPr>
          </a:lstStyle>
          <a:p>
            <a:r>
              <a:rPr lang="en-US" sz="2700" b="1" u="sng" dirty="0"/>
              <a:t>WEBSITE FOR TESTS</a:t>
            </a:r>
          </a:p>
        </p:txBody>
      </p:sp>
      <p:sp>
        <p:nvSpPr>
          <p:cNvPr id="5" name="TextBox 4">
            <a:extLst>
              <a:ext uri="{FF2B5EF4-FFF2-40B4-BE49-F238E27FC236}">
                <a16:creationId xmlns:a16="http://schemas.microsoft.com/office/drawing/2014/main" id="{6545E200-6910-E026-FD75-68F9855B6EDC}"/>
              </a:ext>
            </a:extLst>
          </p:cNvPr>
          <p:cNvSpPr txBox="1"/>
          <p:nvPr/>
        </p:nvSpPr>
        <p:spPr>
          <a:xfrm>
            <a:off x="2866188" y="5757260"/>
            <a:ext cx="5561138" cy="584775"/>
          </a:xfrm>
          <a:prstGeom prst="rect">
            <a:avLst/>
          </a:prstGeom>
          <a:noFill/>
        </p:spPr>
        <p:txBody>
          <a:bodyPr wrap="none" rtlCol="0">
            <a:spAutoFit/>
          </a:bodyPr>
          <a:lstStyle/>
          <a:p>
            <a:r>
              <a:rPr lang="en-US" sz="3200" dirty="0">
                <a:solidFill>
                  <a:srgbClr val="7030A0"/>
                </a:solidFill>
              </a:rPr>
              <a:t>HTTPS://LSRrefs.com/exams</a:t>
            </a:r>
          </a:p>
        </p:txBody>
      </p:sp>
    </p:spTree>
    <p:extLst>
      <p:ext uri="{BB962C8B-B14F-4D97-AF65-F5344CB8AC3E}">
        <p14:creationId xmlns:p14="http://schemas.microsoft.com/office/powerpoint/2010/main" val="23561389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FAFB03-EDB5-A17B-B5DA-041E95381930}"/>
              </a:ext>
            </a:extLst>
          </p:cNvPr>
          <p:cNvSpPr>
            <a:spLocks noGrp="1"/>
          </p:cNvSpPr>
          <p:nvPr>
            <p:ph type="sldNum" sz="quarter" idx="12"/>
          </p:nvPr>
        </p:nvSpPr>
        <p:spPr/>
        <p:txBody>
          <a:bodyPr/>
          <a:lstStyle/>
          <a:p>
            <a:pPr algn="r"/>
            <a:fld id="{3D3C4EEC-F499-4A7F-B67B-5709763315B6}" type="slidenum">
              <a:rPr lang="en-US" sz="1400" smtClean="0"/>
              <a:pPr algn="r"/>
              <a:t>69</a:t>
            </a:fld>
            <a:endParaRPr lang="en-US" sz="1400" dirty="0"/>
          </a:p>
        </p:txBody>
      </p:sp>
      <p:sp>
        <p:nvSpPr>
          <p:cNvPr id="2" name="Title 1">
            <a:extLst>
              <a:ext uri="{FF2B5EF4-FFF2-40B4-BE49-F238E27FC236}">
                <a16:creationId xmlns:a16="http://schemas.microsoft.com/office/drawing/2014/main" id="{F698BEBC-D4F3-ACA2-FDA1-FE902F00E501}"/>
              </a:ext>
            </a:extLst>
          </p:cNvPr>
          <p:cNvSpPr>
            <a:spLocks noGrp="1"/>
          </p:cNvSpPr>
          <p:nvPr>
            <p:ph type="title" idx="4294967295"/>
          </p:nvPr>
        </p:nvSpPr>
        <p:spPr>
          <a:xfrm>
            <a:off x="1185861" y="468985"/>
            <a:ext cx="9820275" cy="776288"/>
          </a:xfrm>
        </p:spPr>
        <p:txBody>
          <a:bodyPr/>
          <a:lstStyle/>
          <a:p>
            <a:r>
              <a:rPr lang="en-US" i="1" dirty="0">
                <a:solidFill>
                  <a:srgbClr val="000099"/>
                </a:solidFill>
                <a:latin typeface="Tahoma" panose="020B0604030504040204" pitchFamily="34" charset="0"/>
                <a:ea typeface="Tahoma" panose="020B0604030504040204" pitchFamily="34" charset="0"/>
                <a:cs typeface="Tahoma" panose="020B0604030504040204" pitchFamily="34" charset="0"/>
              </a:rPr>
              <a:t>HAVE A GREAT SEASON!</a:t>
            </a:r>
          </a:p>
        </p:txBody>
      </p:sp>
      <p:pic>
        <p:nvPicPr>
          <p:cNvPr id="7" name="Content Placeholder 6" descr="A chalkboard with a message on it&#10;&#10;Description automatically generated">
            <a:extLst>
              <a:ext uri="{FF2B5EF4-FFF2-40B4-BE49-F238E27FC236}">
                <a16:creationId xmlns:a16="http://schemas.microsoft.com/office/drawing/2014/main" id="{A899493E-F607-E1B6-D02D-CBE033EA817A}"/>
              </a:ext>
            </a:extLst>
          </p:cNvPr>
          <p:cNvPicPr>
            <a:picLocks noGrp="1" noChangeAspect="1"/>
          </p:cNvPicPr>
          <p:nvPr>
            <p:ph idx="4294967295"/>
          </p:nvPr>
        </p:nvPicPr>
        <p:blipFill>
          <a:blip r:embed="rId2">
            <a:extLst>
              <a:ext uri="{837473B0-CC2E-450A-ABE3-18F120FF3D39}">
                <a1611:picAttrSrcUrl xmlns:a1611="http://schemas.microsoft.com/office/drawing/2016/11/main" r:id="rId3"/>
              </a:ext>
            </a:extLst>
          </a:blip>
          <a:stretch>
            <a:fillRect/>
          </a:stretch>
        </p:blipFill>
        <p:spPr>
          <a:xfrm>
            <a:off x="2982587" y="1408715"/>
            <a:ext cx="6464346" cy="4309040"/>
          </a:xfrm>
        </p:spPr>
      </p:pic>
      <p:sp>
        <p:nvSpPr>
          <p:cNvPr id="9" name="TextBox 8">
            <a:extLst>
              <a:ext uri="{FF2B5EF4-FFF2-40B4-BE49-F238E27FC236}">
                <a16:creationId xmlns:a16="http://schemas.microsoft.com/office/drawing/2014/main" id="{15DDC089-3EC5-8BBA-227C-8559DE7FCCB0}"/>
              </a:ext>
            </a:extLst>
          </p:cNvPr>
          <p:cNvSpPr txBox="1"/>
          <p:nvPr/>
        </p:nvSpPr>
        <p:spPr>
          <a:xfrm>
            <a:off x="3734872" y="5865795"/>
            <a:ext cx="4722255" cy="523220"/>
          </a:xfrm>
          <a:prstGeom prst="rect">
            <a:avLst/>
          </a:prstGeom>
          <a:noFill/>
        </p:spPr>
        <p:txBody>
          <a:bodyPr wrap="none" rtlCol="0">
            <a:spAutoFit/>
          </a:bodyPr>
          <a:lstStyle/>
          <a:p>
            <a:r>
              <a:rPr lang="en-US" sz="2800" b="1" dirty="0">
                <a:solidFill>
                  <a:srgbClr val="FF0000"/>
                </a:solidFill>
              </a:rPr>
              <a:t>http://www.lsvolleyball.org</a:t>
            </a:r>
          </a:p>
        </p:txBody>
      </p:sp>
    </p:spTree>
    <p:extLst>
      <p:ext uri="{BB962C8B-B14F-4D97-AF65-F5344CB8AC3E}">
        <p14:creationId xmlns:p14="http://schemas.microsoft.com/office/powerpoint/2010/main" val="3726386542"/>
      </p:ext>
    </p:extLst>
  </p:cSld>
  <p:clrMapOvr>
    <a:masterClrMapping/>
  </p:clrMapOvr>
</p:sld>
</file>

<file path=ppt/theme/theme1.xml><?xml version="1.0" encoding="utf-8"?>
<a:theme xmlns:a="http://schemas.openxmlformats.org/drawingml/2006/main" name="10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AB8D0E0B-B83C-4395-A4E3-435F2E2EE5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F46E71-9D96-4DD5-A076-0B2F475269D7}">
  <ds:schemaRefs>
    <ds:schemaRef ds:uri="http://schemas.microsoft.com/sharepoint/v3/contenttype/forms"/>
  </ds:schemaRefs>
</ds:datastoreItem>
</file>

<file path=customXml/itemProps3.xml><?xml version="1.0" encoding="utf-8"?>
<ds:datastoreItem xmlns:ds="http://schemas.openxmlformats.org/officeDocument/2006/customXml" ds:itemID="{F9784B4D-2F44-455C-B347-CDAF49D085A1}">
  <ds:schemaRefs>
    <ds:schemaRef ds:uri="http://www.w3.org/XML/1998/namespace"/>
    <ds:schemaRef ds:uri="16c05727-aa75-4e4a-9b5f-8a80a1165891"/>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purl.org/dc/elements/1.1/"/>
    <ds:schemaRef ds:uri="http://purl.org/dc/term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
  <TotalTime>30233</TotalTime>
  <Words>5629</Words>
  <Application>Microsoft Office PowerPoint</Application>
  <PresentationFormat>Widescreen</PresentationFormat>
  <Paragraphs>1372</Paragraphs>
  <Slides>69</Slides>
  <Notes>39</Notes>
  <HiddenSlides>0</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69</vt:i4>
      </vt:variant>
    </vt:vector>
  </HeadingPairs>
  <TitlesOfParts>
    <vt:vector size="84" baseType="lpstr">
      <vt:lpstr>Aptos</vt:lpstr>
      <vt:lpstr>Arial</vt:lpstr>
      <vt:lpstr>Arial Narrow</vt:lpstr>
      <vt:lpstr>Bookman Old Style</vt:lpstr>
      <vt:lpstr>Calibri</vt:lpstr>
      <vt:lpstr>Cambria</vt:lpstr>
      <vt:lpstr>Comic Sans MS</vt:lpstr>
      <vt:lpstr>Overpass Light</vt:lpstr>
      <vt:lpstr>Overpass Light Bold</vt:lpstr>
      <vt:lpstr>Tahoma</vt:lpstr>
      <vt:lpstr>Times New Roman</vt:lpstr>
      <vt:lpstr>Wingdings</vt:lpstr>
      <vt:lpstr>10_Custom Design</vt:lpstr>
      <vt:lpstr>Custom Design</vt:lpstr>
      <vt:lpstr>Document</vt:lpstr>
      <vt:lpstr>WELCOME USAV/LSR                                           MEMBERS</vt:lpstr>
      <vt:lpstr>Respect Others  Let’s Learn Together!</vt:lpstr>
      <vt:lpstr>PowerPoint Presentation</vt:lpstr>
      <vt:lpstr>TODAY’S AGENDA</vt:lpstr>
      <vt:lpstr>WANT TO BE A PAID REFEREE???</vt:lpstr>
      <vt:lpstr>PowerPoint Presentation</vt:lpstr>
      <vt:lpstr>PowerPoint Presentation</vt:lpstr>
      <vt:lpstr>REFEREE CERTIFICATION / RATINGS</vt:lpstr>
      <vt:lpstr>PowerPoint Presentation</vt:lpstr>
      <vt:lpstr>WHERE CAN I GET MY RATINGS</vt:lpstr>
      <vt:lpstr>REGIONAL REREREE REQUIREMENT</vt:lpstr>
      <vt:lpstr>R1 &amp; R2 Rating Form</vt:lpstr>
      <vt:lpstr>REMEMBER…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R2 Duties and Responsibilities</vt:lpstr>
      <vt:lpstr> R2 PROTOCOL </vt:lpstr>
      <vt:lpstr> R2 PROTOCOL cont. </vt:lpstr>
      <vt:lpstr>DISRUPTIVE COACH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COIN TOSS</vt:lpstr>
      <vt:lpstr>HOW MUCH DO YOU KNOW</vt:lpstr>
      <vt:lpstr>HOW MUCH DO YOU KNOW</vt:lpstr>
      <vt:lpstr>HOW MUCH DO YOU KNOW</vt:lpstr>
      <vt:lpstr>LSR POINT OF EMPHASIS</vt:lpstr>
      <vt:lpstr>PowerPoint Presentation</vt:lpstr>
      <vt:lpstr>PowerPoint Presentation</vt:lpstr>
      <vt:lpstr>SIGNALS – PLEASE STAND</vt:lpstr>
      <vt:lpstr>SIGNALS – PLEASE STAND</vt:lpstr>
      <vt:lpstr>SIGNALS – PLEASE STAND</vt:lpstr>
      <vt:lpstr>SIGNALS – PLEASE STAND</vt:lpstr>
      <vt:lpstr>SIGNALS – PLEASE STAND</vt:lpstr>
      <vt:lpstr>SIGNALS – PLEASE STAND</vt:lpstr>
      <vt:lpstr>PowerPoint Presentation</vt:lpstr>
      <vt:lpstr>TRUE or FALSE</vt:lpstr>
      <vt:lpstr>TRUE or FALSE</vt:lpstr>
      <vt:lpstr>TRUE or FALSE</vt:lpstr>
      <vt:lpstr>TRUE or FALSE</vt:lpstr>
      <vt:lpstr>REMINDER – SIGN OUT</vt:lpstr>
      <vt:lpstr>PASSING THE EXAM</vt:lpstr>
      <vt:lpstr>QR CODE FOR TESTS</vt:lpstr>
      <vt:lpstr>HAVE A GREAT SEASON!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 Campbell</dc:creator>
  <cp:lastModifiedBy>Joe Lizama</cp:lastModifiedBy>
  <cp:revision>69</cp:revision>
  <dcterms:created xsi:type="dcterms:W3CDTF">2024-08-13T06:01:23Z</dcterms:created>
  <dcterms:modified xsi:type="dcterms:W3CDTF">2025-12-19T06:22:08Z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name="ContentTypeId" pid="2">
    <vt:lpwstr>0x01010079F111ED35F8CC479449609E8A0923A6</vt:lpwstr>
  </property>
  <property fmtid="{D5CDD505-2E9C-101B-9397-08002B2CF9AE}" name="NXPowerLiteLastOptimized" pid="3">
    <vt:lpwstr>7897027</vt:lpwstr>
  </property>
  <property fmtid="{D5CDD505-2E9C-101B-9397-08002B2CF9AE}" name="NXPowerLiteSettings" pid="4">
    <vt:lpwstr>F70005D002A000</vt:lpwstr>
  </property>
  <property fmtid="{D5CDD505-2E9C-101B-9397-08002B2CF9AE}" name="NXPowerLiteVersion" pid="5">
    <vt:lpwstr>D10.2.1</vt:lpwstr>
  </property>
</Properties>
</file>